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80" r:id="rId2"/>
    <p:sldId id="293" r:id="rId3"/>
    <p:sldId id="307" r:id="rId4"/>
    <p:sldId id="292" r:id="rId5"/>
    <p:sldId id="289" r:id="rId6"/>
    <p:sldId id="291" r:id="rId7"/>
    <p:sldId id="294" r:id="rId8"/>
    <p:sldId id="316" r:id="rId9"/>
    <p:sldId id="296" r:id="rId10"/>
    <p:sldId id="309" r:id="rId11"/>
    <p:sldId id="299" r:id="rId12"/>
    <p:sldId id="298" r:id="rId13"/>
    <p:sldId id="300" r:id="rId14"/>
    <p:sldId id="305" r:id="rId15"/>
    <p:sldId id="306" r:id="rId16"/>
    <p:sldId id="329" r:id="rId17"/>
    <p:sldId id="330" r:id="rId18"/>
    <p:sldId id="331" r:id="rId19"/>
    <p:sldId id="333" r:id="rId20"/>
    <p:sldId id="308" r:id="rId21"/>
    <p:sldId id="317" r:id="rId22"/>
    <p:sldId id="318" r:id="rId23"/>
    <p:sldId id="319" r:id="rId24"/>
    <p:sldId id="315" r:id="rId25"/>
    <p:sldId id="297"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7CFA"/>
    <a:srgbClr val="326CF4"/>
    <a:srgbClr val="65C4C7"/>
    <a:srgbClr val="82FEFF"/>
    <a:srgbClr val="3E8E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538A3D-B67A-45A1-BE67-5481D1580276}" v="8" dt="2025-04-29T01:50:35.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2" d="100"/>
          <a:sy n="82" d="100"/>
        </p:scale>
        <p:origin x="874"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Mark" userId="d3fabcfd604d9df0" providerId="LiveId" clId="{55538A3D-B67A-45A1-BE67-5481D1580276}"/>
    <pc:docChg chg="undo custSel modSld">
      <pc:chgData name="William Mark" userId="d3fabcfd604d9df0" providerId="LiveId" clId="{55538A3D-B67A-45A1-BE67-5481D1580276}" dt="2025-04-29T01:50:51.388" v="58" actId="1076"/>
      <pc:docMkLst>
        <pc:docMk/>
      </pc:docMkLst>
      <pc:sldChg chg="addSp delSp modSp mod">
        <pc:chgData name="William Mark" userId="d3fabcfd604d9df0" providerId="LiveId" clId="{55538A3D-B67A-45A1-BE67-5481D1580276}" dt="2025-04-29T01:50:51.388" v="58" actId="1076"/>
        <pc:sldMkLst>
          <pc:docMk/>
          <pc:sldMk cId="4110358950" sldId="298"/>
        </pc:sldMkLst>
        <pc:picChg chg="del">
          <ac:chgData name="William Mark" userId="d3fabcfd604d9df0" providerId="LiveId" clId="{55538A3D-B67A-45A1-BE67-5481D1580276}" dt="2025-04-29T01:42:15.406" v="40" actId="478"/>
          <ac:picMkLst>
            <pc:docMk/>
            <pc:sldMk cId="4110358950" sldId="298"/>
            <ac:picMk id="5" creationId="{78F5D0BE-5985-4E08-9F6F-A7E5DEB2F5B5}"/>
          </ac:picMkLst>
        </pc:picChg>
        <pc:picChg chg="add del mod modCrop">
          <ac:chgData name="William Mark" userId="d3fabcfd604d9df0" providerId="LiveId" clId="{55538A3D-B67A-45A1-BE67-5481D1580276}" dt="2025-04-29T01:50:29.844" v="50" actId="478"/>
          <ac:picMkLst>
            <pc:docMk/>
            <pc:sldMk cId="4110358950" sldId="298"/>
            <ac:picMk id="6" creationId="{DC4AFB95-4D74-4224-55FF-ECF0165FFE1A}"/>
          </ac:picMkLst>
        </pc:picChg>
        <pc:picChg chg="add mod">
          <ac:chgData name="William Mark" userId="d3fabcfd604d9df0" providerId="LiveId" clId="{55538A3D-B67A-45A1-BE67-5481D1580276}" dt="2025-04-29T01:50:51.388" v="58" actId="1076"/>
          <ac:picMkLst>
            <pc:docMk/>
            <pc:sldMk cId="4110358950" sldId="298"/>
            <ac:picMk id="7" creationId="{8E00BD07-4717-7562-7983-C6F0AE182E1F}"/>
          </ac:picMkLst>
        </pc:picChg>
      </pc:sldChg>
      <pc:sldChg chg="modSp mod addAnim delAnim">
        <pc:chgData name="William Mark" userId="d3fabcfd604d9df0" providerId="LiveId" clId="{55538A3D-B67A-45A1-BE67-5481D1580276}" dt="2025-04-28T12:45:32.510" v="24" actId="121"/>
        <pc:sldMkLst>
          <pc:docMk/>
          <pc:sldMk cId="3569625148" sldId="306"/>
        </pc:sldMkLst>
        <pc:graphicFrameChg chg="modGraphic">
          <ac:chgData name="William Mark" userId="d3fabcfd604d9df0" providerId="LiveId" clId="{55538A3D-B67A-45A1-BE67-5481D1580276}" dt="2025-04-28T12:45:32.510" v="24" actId="121"/>
          <ac:graphicFrameMkLst>
            <pc:docMk/>
            <pc:sldMk cId="3569625148" sldId="306"/>
            <ac:graphicFrameMk id="3" creationId="{2EFF9DA7-C314-54E2-39C9-4352BA3A09C6}"/>
          </ac:graphicFrameMkLst>
        </pc:graphicFrameChg>
      </pc:sldChg>
      <pc:sldChg chg="modSp mod">
        <pc:chgData name="William Mark" userId="d3fabcfd604d9df0" providerId="LiveId" clId="{55538A3D-B67A-45A1-BE67-5481D1580276}" dt="2025-04-28T12:41:17.158" v="0" actId="20577"/>
        <pc:sldMkLst>
          <pc:docMk/>
          <pc:sldMk cId="3156492556" sldId="307"/>
        </pc:sldMkLst>
        <pc:graphicFrameChg chg="modGraphic">
          <ac:chgData name="William Mark" userId="d3fabcfd604d9df0" providerId="LiveId" clId="{55538A3D-B67A-45A1-BE67-5481D1580276}" dt="2025-04-28T12:41:17.158" v="0" actId="20577"/>
          <ac:graphicFrameMkLst>
            <pc:docMk/>
            <pc:sldMk cId="3156492556" sldId="307"/>
            <ac:graphicFrameMk id="2" creationId="{BD522C51-125A-4906-815D-A40C810839AB}"/>
          </ac:graphicFrameMkLst>
        </pc:graphicFrameChg>
      </pc:sldChg>
      <pc:sldChg chg="modSp">
        <pc:chgData name="William Mark" userId="d3fabcfd604d9df0" providerId="LiveId" clId="{55538A3D-B67A-45A1-BE67-5481D1580276}" dt="2025-04-28T12:46:42.506" v="30" actId="403"/>
        <pc:sldMkLst>
          <pc:docMk/>
          <pc:sldMk cId="187950155" sldId="331"/>
        </pc:sldMkLst>
        <pc:spChg chg="mod">
          <ac:chgData name="William Mark" userId="d3fabcfd604d9df0" providerId="LiveId" clId="{55538A3D-B67A-45A1-BE67-5481D1580276}" dt="2025-04-28T12:46:42.506" v="30" actId="403"/>
          <ac:spMkLst>
            <pc:docMk/>
            <pc:sldMk cId="187950155" sldId="331"/>
            <ac:spMk id="3" creationId="{101BB7F7-1521-A85B-EFAE-B3C7E486BF5E}"/>
          </ac:spMkLst>
        </pc:spChg>
      </pc:sldChg>
      <pc:sldChg chg="delSp modSp mod">
        <pc:chgData name="William Mark" userId="d3fabcfd604d9df0" providerId="LiveId" clId="{55538A3D-B67A-45A1-BE67-5481D1580276}" dt="2025-04-28T13:09:35.178" v="39" actId="478"/>
        <pc:sldMkLst>
          <pc:docMk/>
          <pc:sldMk cId="2188409372" sldId="333"/>
        </pc:sldMkLst>
        <pc:spChg chg="del mod">
          <ac:chgData name="William Mark" userId="d3fabcfd604d9df0" providerId="LiveId" clId="{55538A3D-B67A-45A1-BE67-5481D1580276}" dt="2025-04-28T13:09:35.178" v="39" actId="478"/>
          <ac:spMkLst>
            <pc:docMk/>
            <pc:sldMk cId="2188409372" sldId="333"/>
            <ac:spMk id="4" creationId="{280592C9-7878-93B8-7AE4-3D4BBEE6591B}"/>
          </ac:spMkLst>
        </pc:spChg>
        <pc:picChg chg="mod">
          <ac:chgData name="William Mark" userId="d3fabcfd604d9df0" providerId="LiveId" clId="{55538A3D-B67A-45A1-BE67-5481D1580276}" dt="2025-04-28T12:55:45.732" v="37" actId="1076"/>
          <ac:picMkLst>
            <pc:docMk/>
            <pc:sldMk cId="2188409372" sldId="333"/>
            <ac:picMk id="2" creationId="{9E046599-6D9B-58C8-77F8-08465F7D09BD}"/>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3EBF2CA-194E-4E64-8649-81384584209B}" type="datetimeFigureOut">
              <a:rPr lang="en-US" smtClean="0"/>
              <a:t>4/29/2025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926542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3360967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537839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18097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1858861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3EBF2CA-194E-4E64-8649-81384584209B}"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1167277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3EBF2CA-194E-4E64-8649-81384584209B}"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3748900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EBF2CA-194E-4E64-8649-81384584209B}"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778412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EBF2CA-194E-4E64-8649-81384584209B}"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279498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61D0-B8FD-4A52-9D3D-284A7EE080D2}"/>
              </a:ext>
            </a:extLst>
          </p:cNvPr>
          <p:cNvSpPr>
            <a:spLocks noGrp="1"/>
          </p:cNvSpPr>
          <p:nvPr>
            <p:ph type="title"/>
          </p:nvPr>
        </p:nvSpPr>
        <p:spPr>
          <a:xfrm>
            <a:off x="838200" y="2290762"/>
            <a:ext cx="10515600" cy="979488"/>
          </a:xfrm>
        </p:spPr>
        <p:txBody>
          <a:bodyPr anchor="b"/>
          <a:lstStyle>
            <a:lvl1pPr algn="ctr">
              <a:defRPr sz="6000" b="1"/>
            </a:lvl1pPr>
          </a:lstStyle>
          <a:p>
            <a:r>
              <a:rPr lang="en-US"/>
              <a:t>Click to edit Master title style</a:t>
            </a:r>
          </a:p>
        </p:txBody>
      </p:sp>
      <p:sp>
        <p:nvSpPr>
          <p:cNvPr id="3" name="Text Placeholder 2">
            <a:extLst>
              <a:ext uri="{FF2B5EF4-FFF2-40B4-BE49-F238E27FC236}">
                <a16:creationId xmlns:a16="http://schemas.microsoft.com/office/drawing/2014/main" id="{AC0CCE67-735A-4A5E-AA98-A519D44F801A}"/>
              </a:ext>
            </a:extLst>
          </p:cNvPr>
          <p:cNvSpPr>
            <a:spLocks noGrp="1"/>
          </p:cNvSpPr>
          <p:nvPr>
            <p:ph type="body" idx="1"/>
          </p:nvPr>
        </p:nvSpPr>
        <p:spPr>
          <a:xfrm>
            <a:off x="831850" y="3433764"/>
            <a:ext cx="10515600" cy="110648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50A609-CE36-4A7B-9E4F-ABBB820AAC7E}"/>
              </a:ext>
            </a:extLst>
          </p:cNvPr>
          <p:cNvSpPr>
            <a:spLocks noGrp="1"/>
          </p:cNvSpPr>
          <p:nvPr>
            <p:ph type="dt" sz="half" idx="10"/>
          </p:nvPr>
        </p:nvSpPr>
        <p:spPr/>
        <p:txBody>
          <a:bodyPr/>
          <a:lstStyle/>
          <a:p>
            <a:fld id="{D3EBF2CA-194E-4E64-8649-81384584209B}" type="datetimeFigureOut">
              <a:rPr lang="en-US" smtClean="0"/>
              <a:t>4/29/2025</a:t>
            </a:fld>
            <a:endParaRPr lang="en-US"/>
          </a:p>
        </p:txBody>
      </p:sp>
      <p:sp>
        <p:nvSpPr>
          <p:cNvPr id="5" name="Footer Placeholder 4">
            <a:extLst>
              <a:ext uri="{FF2B5EF4-FFF2-40B4-BE49-F238E27FC236}">
                <a16:creationId xmlns:a16="http://schemas.microsoft.com/office/drawing/2014/main" id="{8BE131DF-C315-44F1-8E86-2F4CDDBFB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B62D6B-2E63-47EB-89B3-71113C9C60B8}"/>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8" name="Picture Placeholder 7">
            <a:extLst>
              <a:ext uri="{FF2B5EF4-FFF2-40B4-BE49-F238E27FC236}">
                <a16:creationId xmlns:a16="http://schemas.microsoft.com/office/drawing/2014/main" id="{6F2C1B81-0DFD-432E-8113-D02823712858}"/>
              </a:ext>
            </a:extLst>
          </p:cNvPr>
          <p:cNvSpPr>
            <a:spLocks noGrp="1"/>
          </p:cNvSpPr>
          <p:nvPr>
            <p:ph type="pic" sz="quarter" idx="13" hasCustomPrompt="1"/>
          </p:nvPr>
        </p:nvSpPr>
        <p:spPr>
          <a:xfrm>
            <a:off x="0" y="0"/>
            <a:ext cx="12192000" cy="6858000"/>
          </a:xfrm>
        </p:spPr>
        <p:txBody>
          <a:bodyPr/>
          <a:lstStyle>
            <a:lvl1pPr marL="0" indent="0" algn="ctr">
              <a:buNone/>
              <a:defRPr b="0"/>
            </a:lvl1pPr>
          </a:lstStyle>
          <a:p>
            <a:r>
              <a:rPr lang="en-US" dirty="0"/>
              <a:t>Click on the image icon to add your picture</a:t>
            </a:r>
          </a:p>
        </p:txBody>
      </p:sp>
      <p:sp>
        <p:nvSpPr>
          <p:cNvPr id="9" name="Rectangle 8">
            <a:extLst>
              <a:ext uri="{FF2B5EF4-FFF2-40B4-BE49-F238E27FC236}">
                <a16:creationId xmlns:a16="http://schemas.microsoft.com/office/drawing/2014/main" id="{9340D2EF-8C15-4961-A6AA-B229DE9E7B2C}"/>
              </a:ext>
            </a:extLst>
          </p:cNvPr>
          <p:cNvSpPr/>
          <p:nvPr userDrawn="1"/>
        </p:nvSpPr>
        <p:spPr>
          <a:xfrm>
            <a:off x="0" y="0"/>
            <a:ext cx="12192000" cy="6858000"/>
          </a:xfrm>
          <a:prstGeom prst="rect">
            <a:avLst/>
          </a:prstGeom>
          <a:solidFill>
            <a:srgbClr val="3B7CF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2377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390FB-6C40-4832-B6D2-D23A7CEDE368}"/>
              </a:ext>
            </a:extLst>
          </p:cNvPr>
          <p:cNvSpPr>
            <a:spLocks noGrp="1"/>
          </p:cNvSpPr>
          <p:nvPr>
            <p:ph type="title" hasCustomPrompt="1"/>
          </p:nvPr>
        </p:nvSpPr>
        <p:spPr>
          <a:xfrm>
            <a:off x="811848" y="1630045"/>
            <a:ext cx="4168140" cy="1325563"/>
          </a:xfrm>
        </p:spPr>
        <p:txBody>
          <a:bodyPr/>
          <a:lstStyle>
            <a:lvl1pPr>
              <a:defRPr/>
            </a:lvl1pPr>
          </a:lstStyle>
          <a:p>
            <a:r>
              <a:rPr lang="en-US" dirty="0"/>
              <a:t>Click to edit master title style</a:t>
            </a:r>
          </a:p>
        </p:txBody>
      </p:sp>
      <p:sp>
        <p:nvSpPr>
          <p:cNvPr id="3" name="Date Placeholder 2">
            <a:extLst>
              <a:ext uri="{FF2B5EF4-FFF2-40B4-BE49-F238E27FC236}">
                <a16:creationId xmlns:a16="http://schemas.microsoft.com/office/drawing/2014/main" id="{4F2858EE-3682-4C8F-8D33-7FFCA436B5D8}"/>
              </a:ext>
            </a:extLst>
          </p:cNvPr>
          <p:cNvSpPr>
            <a:spLocks noGrp="1"/>
          </p:cNvSpPr>
          <p:nvPr>
            <p:ph type="dt" sz="half" idx="10"/>
          </p:nvPr>
        </p:nvSpPr>
        <p:spPr/>
        <p:txBody>
          <a:bodyPr/>
          <a:lstStyle/>
          <a:p>
            <a:fld id="{D3EBF2CA-194E-4E64-8649-81384584209B}" type="datetimeFigureOut">
              <a:rPr lang="en-US" smtClean="0"/>
              <a:pPr/>
              <a:t>4/29/2025</a:t>
            </a:fld>
            <a:endParaRPr lang="en-US"/>
          </a:p>
        </p:txBody>
      </p:sp>
      <p:sp>
        <p:nvSpPr>
          <p:cNvPr id="4" name="Footer Placeholder 3">
            <a:extLst>
              <a:ext uri="{FF2B5EF4-FFF2-40B4-BE49-F238E27FC236}">
                <a16:creationId xmlns:a16="http://schemas.microsoft.com/office/drawing/2014/main" id="{14F0121C-A6A6-48CB-B382-41B3F4E38A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C4E018A-FD0E-4FB3-9FFA-2B0CCE8A0C86}"/>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7" name="Picture Placeholder 6">
            <a:extLst>
              <a:ext uri="{FF2B5EF4-FFF2-40B4-BE49-F238E27FC236}">
                <a16:creationId xmlns:a16="http://schemas.microsoft.com/office/drawing/2014/main" id="{74391A2A-CF46-47BF-B775-492713C2D067}"/>
              </a:ext>
            </a:extLst>
          </p:cNvPr>
          <p:cNvSpPr>
            <a:spLocks noGrp="1"/>
          </p:cNvSpPr>
          <p:nvPr>
            <p:ph type="pic" sz="quarter" idx="13"/>
          </p:nvPr>
        </p:nvSpPr>
        <p:spPr>
          <a:xfrm>
            <a:off x="6899910" y="1259578"/>
            <a:ext cx="4404042" cy="4399170"/>
          </a:xfrm>
          <a:prstGeom prst="ellipse">
            <a:avLst/>
          </a:prstGeom>
        </p:spPr>
        <p:txBody>
          <a:bodyPr/>
          <a:lstStyle>
            <a:lvl1pPr marL="0" indent="0" algn="ctr">
              <a:buNone/>
              <a:defRPr/>
            </a:lvl1pPr>
          </a:lstStyle>
          <a:p>
            <a:r>
              <a:rPr lang="en-US"/>
              <a:t>Click icon to add picture</a:t>
            </a:r>
            <a:endParaRPr lang="en-US" dirty="0"/>
          </a:p>
        </p:txBody>
      </p:sp>
      <p:sp>
        <p:nvSpPr>
          <p:cNvPr id="12" name="Text Placeholder 11">
            <a:extLst>
              <a:ext uri="{FF2B5EF4-FFF2-40B4-BE49-F238E27FC236}">
                <a16:creationId xmlns:a16="http://schemas.microsoft.com/office/drawing/2014/main" id="{66E392CF-B299-4CF5-BA5A-38808AD7FF85}"/>
              </a:ext>
            </a:extLst>
          </p:cNvPr>
          <p:cNvSpPr>
            <a:spLocks noGrp="1"/>
          </p:cNvSpPr>
          <p:nvPr>
            <p:ph type="body" sz="quarter" idx="14" hasCustomPrompt="1"/>
          </p:nvPr>
        </p:nvSpPr>
        <p:spPr>
          <a:xfrm>
            <a:off x="811848" y="3215958"/>
            <a:ext cx="5573077" cy="213360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a:lvl1pPr>
            <a:lvl2pPr>
              <a:defRPr lang="en-US" dirty="0" smtClean="0"/>
            </a:lvl2pPr>
            <a:lvl3pPr>
              <a:defRPr lang="en-US" dirty="0" smtClean="0"/>
            </a:lvl3pPr>
            <a:lvl4pPr>
              <a:defRPr lang="en-US" dirty="0" smtClean="0"/>
            </a:lvl4pPr>
            <a:lvl5pPr>
              <a:defRPr lang="en-US" dirty="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solidFill>
                  <a:schemeClr val="bg1"/>
                </a:solidFill>
                <a:latin typeface="Tw Cen MT" panose="020B0602020104020603" pitchFamily="34" charset="0"/>
              </a:rPr>
              <a:t>Add Some Brief Text Here As a Subtitle and Remember This is Just a Demo Text So Consider Replacing This with Your Own Texts</a:t>
            </a:r>
            <a:endParaRPr lang="en-US" dirty="0"/>
          </a:p>
        </p:txBody>
      </p:sp>
    </p:spTree>
    <p:extLst>
      <p:ext uri="{BB962C8B-B14F-4D97-AF65-F5344CB8AC3E}">
        <p14:creationId xmlns:p14="http://schemas.microsoft.com/office/powerpoint/2010/main" val="1603546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EBF2CA-194E-4E64-8649-81384584209B}"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2150259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BF2B7A0-F0F4-4C5B-A2E1-AB72FC017567}"/>
              </a:ext>
            </a:extLst>
          </p:cNvPr>
          <p:cNvSpPr>
            <a:spLocks noGrp="1"/>
          </p:cNvSpPr>
          <p:nvPr>
            <p:ph type="dt" sz="half" idx="10"/>
          </p:nvPr>
        </p:nvSpPr>
        <p:spPr/>
        <p:txBody>
          <a:bodyPr/>
          <a:lstStyle/>
          <a:p>
            <a:fld id="{D3EBF2CA-194E-4E64-8649-81384584209B}" type="datetimeFigureOut">
              <a:rPr lang="en-US" smtClean="0"/>
              <a:t>4/29/2025</a:t>
            </a:fld>
            <a:endParaRPr lang="en-US"/>
          </a:p>
        </p:txBody>
      </p:sp>
      <p:sp>
        <p:nvSpPr>
          <p:cNvPr id="6" name="Footer Placeholder 5">
            <a:extLst>
              <a:ext uri="{FF2B5EF4-FFF2-40B4-BE49-F238E27FC236}">
                <a16:creationId xmlns:a16="http://schemas.microsoft.com/office/drawing/2014/main" id="{9AA1BF80-4E8F-44EB-B01E-B0A0A2885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123A84-A67B-4242-B129-C13F82144571}"/>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8" name="Rectangle 7">
            <a:extLst>
              <a:ext uri="{FF2B5EF4-FFF2-40B4-BE49-F238E27FC236}">
                <a16:creationId xmlns:a16="http://schemas.microsoft.com/office/drawing/2014/main" id="{D105835D-0F44-48ED-8E15-9F990D39A43E}"/>
              </a:ext>
            </a:extLst>
          </p:cNvPr>
          <p:cNvSpPr/>
          <p:nvPr userDrawn="1"/>
        </p:nvSpPr>
        <p:spPr>
          <a:xfrm>
            <a:off x="0" y="0"/>
            <a:ext cx="4441372" cy="6858000"/>
          </a:xfrm>
          <a:prstGeom prst="rect">
            <a:avLst/>
          </a:prstGeom>
          <a:solidFill>
            <a:srgbClr val="3E8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DB5F624A-5B5F-413D-95A3-0B566457AAE2}"/>
              </a:ext>
            </a:extLst>
          </p:cNvPr>
          <p:cNvSpPr>
            <a:spLocks noGrp="1"/>
          </p:cNvSpPr>
          <p:nvPr>
            <p:ph type="title" hasCustomPrompt="1"/>
          </p:nvPr>
        </p:nvSpPr>
        <p:spPr>
          <a:xfrm>
            <a:off x="208644" y="1786731"/>
            <a:ext cx="3944256" cy="1325563"/>
          </a:xfrm>
        </p:spPr>
        <p:txBody>
          <a:bodyPr>
            <a:noAutofit/>
          </a:bodyPr>
          <a:lstStyle>
            <a:lvl1pPr>
              <a:defRPr sz="5400">
                <a:solidFill>
                  <a:schemeClr val="bg1"/>
                </a:solidFill>
              </a:defRPr>
            </a:lvl1pPr>
          </a:lstStyle>
          <a:p>
            <a:r>
              <a:rPr lang="en-US" dirty="0"/>
              <a:t>Click to edit your title</a:t>
            </a:r>
          </a:p>
        </p:txBody>
      </p:sp>
      <p:sp>
        <p:nvSpPr>
          <p:cNvPr id="18" name="Text Placeholder 17">
            <a:extLst>
              <a:ext uri="{FF2B5EF4-FFF2-40B4-BE49-F238E27FC236}">
                <a16:creationId xmlns:a16="http://schemas.microsoft.com/office/drawing/2014/main" id="{1C7B6FDD-3EE0-40C0-A725-7C08869F27E5}"/>
              </a:ext>
            </a:extLst>
          </p:cNvPr>
          <p:cNvSpPr>
            <a:spLocks noGrp="1"/>
          </p:cNvSpPr>
          <p:nvPr>
            <p:ph type="body" sz="quarter" idx="13" hasCustomPrompt="1"/>
          </p:nvPr>
        </p:nvSpPr>
        <p:spPr>
          <a:xfrm>
            <a:off x="208644" y="3477420"/>
            <a:ext cx="3690256" cy="2443162"/>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solidFill>
                  <a:schemeClr val="bg1"/>
                </a:solidFill>
                <a:latin typeface="Tw Cen MT" panose="020B0602020104020603" pitchFamily="34" charset="0"/>
              </a:rPr>
              <a:t>Add Some Brief Text Here As a Subtitle and Remember This is Just a Demo Text</a:t>
            </a:r>
            <a:endParaRPr lang="en-US" dirty="0"/>
          </a:p>
        </p:txBody>
      </p:sp>
    </p:spTree>
    <p:extLst>
      <p:ext uri="{BB962C8B-B14F-4D97-AF65-F5344CB8AC3E}">
        <p14:creationId xmlns:p14="http://schemas.microsoft.com/office/powerpoint/2010/main" val="1858771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BF2B7A0-F0F4-4C5B-A2E1-AB72FC017567}"/>
              </a:ext>
            </a:extLst>
          </p:cNvPr>
          <p:cNvSpPr>
            <a:spLocks noGrp="1"/>
          </p:cNvSpPr>
          <p:nvPr>
            <p:ph type="dt" sz="half" idx="10"/>
          </p:nvPr>
        </p:nvSpPr>
        <p:spPr/>
        <p:txBody>
          <a:bodyPr/>
          <a:lstStyle/>
          <a:p>
            <a:fld id="{D3EBF2CA-194E-4E64-8649-81384584209B}" type="datetimeFigureOut">
              <a:rPr lang="en-US" smtClean="0"/>
              <a:t>4/29/2025</a:t>
            </a:fld>
            <a:endParaRPr lang="en-US"/>
          </a:p>
        </p:txBody>
      </p:sp>
      <p:sp>
        <p:nvSpPr>
          <p:cNvPr id="6" name="Footer Placeholder 5">
            <a:extLst>
              <a:ext uri="{FF2B5EF4-FFF2-40B4-BE49-F238E27FC236}">
                <a16:creationId xmlns:a16="http://schemas.microsoft.com/office/drawing/2014/main" id="{9AA1BF80-4E8F-44EB-B01E-B0A0A2885974}"/>
              </a:ext>
            </a:extLst>
          </p:cNvPr>
          <p:cNvSpPr>
            <a:spLocks noGrp="1"/>
          </p:cNvSpPr>
          <p:nvPr>
            <p:ph type="ftr" sz="quarter" idx="11"/>
          </p:nvPr>
        </p:nvSpPr>
        <p:spPr>
          <a:xfrm>
            <a:off x="175986" y="6324600"/>
            <a:ext cx="2743200" cy="365125"/>
          </a:xfrm>
        </p:spPr>
        <p:txBody>
          <a:bodyPr/>
          <a:lstStyle/>
          <a:p>
            <a:endParaRPr lang="en-US"/>
          </a:p>
        </p:txBody>
      </p:sp>
      <p:sp>
        <p:nvSpPr>
          <p:cNvPr id="7" name="Slide Number Placeholder 6">
            <a:extLst>
              <a:ext uri="{FF2B5EF4-FFF2-40B4-BE49-F238E27FC236}">
                <a16:creationId xmlns:a16="http://schemas.microsoft.com/office/drawing/2014/main" id="{6F123A84-A67B-4242-B129-C13F82144571}"/>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8" name="Rectangle 7">
            <a:extLst>
              <a:ext uri="{FF2B5EF4-FFF2-40B4-BE49-F238E27FC236}">
                <a16:creationId xmlns:a16="http://schemas.microsoft.com/office/drawing/2014/main" id="{D105835D-0F44-48ED-8E15-9F990D39A43E}"/>
              </a:ext>
            </a:extLst>
          </p:cNvPr>
          <p:cNvSpPr/>
          <p:nvPr userDrawn="1"/>
        </p:nvSpPr>
        <p:spPr>
          <a:xfrm>
            <a:off x="7750628" y="0"/>
            <a:ext cx="4441372" cy="6858000"/>
          </a:xfrm>
          <a:prstGeom prst="rect">
            <a:avLst/>
          </a:prstGeom>
          <a:solidFill>
            <a:srgbClr val="3E8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DB5F624A-5B5F-413D-95A3-0B566457AAE2}"/>
              </a:ext>
            </a:extLst>
          </p:cNvPr>
          <p:cNvSpPr>
            <a:spLocks noGrp="1"/>
          </p:cNvSpPr>
          <p:nvPr>
            <p:ph type="title" hasCustomPrompt="1"/>
          </p:nvPr>
        </p:nvSpPr>
        <p:spPr>
          <a:xfrm>
            <a:off x="7959272" y="1786731"/>
            <a:ext cx="3944256" cy="1325563"/>
          </a:xfrm>
        </p:spPr>
        <p:txBody>
          <a:bodyPr>
            <a:noAutofit/>
          </a:bodyPr>
          <a:lstStyle>
            <a:lvl1pPr algn="r">
              <a:defRPr sz="5400">
                <a:solidFill>
                  <a:schemeClr val="bg1"/>
                </a:solidFill>
              </a:defRPr>
            </a:lvl1pPr>
          </a:lstStyle>
          <a:p>
            <a:r>
              <a:rPr lang="en-US" dirty="0"/>
              <a:t>Click to edit your title</a:t>
            </a:r>
          </a:p>
        </p:txBody>
      </p:sp>
      <p:sp>
        <p:nvSpPr>
          <p:cNvPr id="3" name="Text Placeholder 2">
            <a:extLst>
              <a:ext uri="{FF2B5EF4-FFF2-40B4-BE49-F238E27FC236}">
                <a16:creationId xmlns:a16="http://schemas.microsoft.com/office/drawing/2014/main" id="{C87F9FC6-9D69-440A-8E69-D95E45C2D6FF}"/>
              </a:ext>
            </a:extLst>
          </p:cNvPr>
          <p:cNvSpPr>
            <a:spLocks noGrp="1"/>
          </p:cNvSpPr>
          <p:nvPr>
            <p:ph type="body" sz="quarter" idx="14" hasCustomPrompt="1"/>
          </p:nvPr>
        </p:nvSpPr>
        <p:spPr>
          <a:xfrm>
            <a:off x="7842703" y="3429000"/>
            <a:ext cx="4060825" cy="2492375"/>
          </a:xfrm>
        </p:spPr>
        <p:txBody>
          <a:bodyPr/>
          <a:lstStyle>
            <a:lvl1pPr marL="0" indent="0" algn="r">
              <a:buNone/>
              <a:defRPr>
                <a:solidFill>
                  <a:schemeClr val="bg1"/>
                </a:solidFill>
              </a:defRPr>
            </a:lvl1pPr>
            <a:lvl2pPr marL="457200" indent="0" algn="r">
              <a:buNone/>
              <a:defRPr>
                <a:solidFill>
                  <a:schemeClr val="bg1"/>
                </a:solidFill>
              </a:defRPr>
            </a:lvl2pPr>
            <a:lvl3pPr marL="914400" indent="0" algn="r">
              <a:buNone/>
              <a:defRPr>
                <a:solidFill>
                  <a:schemeClr val="bg1"/>
                </a:solidFill>
              </a:defRPr>
            </a:lvl3pPr>
            <a:lvl4pPr marL="1371600" indent="0" algn="r">
              <a:buNone/>
              <a:defRPr>
                <a:solidFill>
                  <a:schemeClr val="bg1"/>
                </a:solidFill>
              </a:defRPr>
            </a:lvl4pPr>
            <a:lvl5pPr marL="1828800" indent="0" algn="r">
              <a:buNone/>
              <a:defRPr>
                <a:solidFill>
                  <a:schemeClr val="bg1"/>
                </a:solidFill>
              </a:defRPr>
            </a:lvl5pPr>
          </a:lstStyle>
          <a:p>
            <a:pPr lvl="0"/>
            <a:r>
              <a:rPr lang="en-US" dirty="0"/>
              <a:t>Add Some Brief Text Here As a Subtitle and Remember This is Just a Demo Text</a:t>
            </a:r>
          </a:p>
        </p:txBody>
      </p:sp>
    </p:spTree>
    <p:extLst>
      <p:ext uri="{BB962C8B-B14F-4D97-AF65-F5344CB8AC3E}">
        <p14:creationId xmlns:p14="http://schemas.microsoft.com/office/powerpoint/2010/main" val="3637886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8C5A-7ABE-4919-93C0-0D9E33C0CE89}"/>
              </a:ext>
            </a:extLst>
          </p:cNvPr>
          <p:cNvSpPr>
            <a:spLocks noGrp="1"/>
          </p:cNvSpPr>
          <p:nvPr>
            <p:ph type="title" hasCustomPrompt="1"/>
          </p:nvPr>
        </p:nvSpPr>
        <p:spPr>
          <a:xfrm>
            <a:off x="2428040" y="333054"/>
            <a:ext cx="7335921" cy="691118"/>
          </a:xfrm>
        </p:spPr>
        <p:txBody>
          <a:bodyPr>
            <a:normAutofit/>
          </a:bodyPr>
          <a:lstStyle>
            <a:lvl1pPr algn="ctr">
              <a:defRPr sz="5400" b="1"/>
            </a:lvl1pPr>
          </a:lstStyle>
          <a:p>
            <a:r>
              <a:rPr lang="en-US" dirty="0"/>
              <a:t>Click to edit the title</a:t>
            </a:r>
          </a:p>
        </p:txBody>
      </p:sp>
      <p:sp>
        <p:nvSpPr>
          <p:cNvPr id="4" name="Date Placeholder 3">
            <a:extLst>
              <a:ext uri="{FF2B5EF4-FFF2-40B4-BE49-F238E27FC236}">
                <a16:creationId xmlns:a16="http://schemas.microsoft.com/office/drawing/2014/main" id="{F890A42B-9D04-49A2-8FE2-3B201F287801}"/>
              </a:ext>
            </a:extLst>
          </p:cNvPr>
          <p:cNvSpPr>
            <a:spLocks noGrp="1"/>
          </p:cNvSpPr>
          <p:nvPr>
            <p:ph type="dt" sz="half" idx="10"/>
          </p:nvPr>
        </p:nvSpPr>
        <p:spPr/>
        <p:txBody>
          <a:bodyPr/>
          <a:lstStyle/>
          <a:p>
            <a:fld id="{D3EBF2CA-194E-4E64-8649-81384584209B}" type="datetimeFigureOut">
              <a:rPr lang="en-US" smtClean="0"/>
              <a:t>4/29/2025</a:t>
            </a:fld>
            <a:endParaRPr lang="en-US"/>
          </a:p>
        </p:txBody>
      </p:sp>
      <p:sp>
        <p:nvSpPr>
          <p:cNvPr id="5" name="Footer Placeholder 4">
            <a:extLst>
              <a:ext uri="{FF2B5EF4-FFF2-40B4-BE49-F238E27FC236}">
                <a16:creationId xmlns:a16="http://schemas.microsoft.com/office/drawing/2014/main" id="{0FFAB63D-048F-4445-9C3D-7DEBF1EC6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44217-F973-4DE6-BE86-A2CABE76C687}"/>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8" name="Rectangle: Rounded Corners 7">
            <a:extLst>
              <a:ext uri="{FF2B5EF4-FFF2-40B4-BE49-F238E27FC236}">
                <a16:creationId xmlns:a16="http://schemas.microsoft.com/office/drawing/2014/main" id="{1090CD37-3704-4BC6-8CEE-7D5D0C6104D0}"/>
              </a:ext>
            </a:extLst>
          </p:cNvPr>
          <p:cNvSpPr/>
          <p:nvPr userDrawn="1"/>
        </p:nvSpPr>
        <p:spPr>
          <a:xfrm>
            <a:off x="1212850" y="2365375"/>
            <a:ext cx="2133600" cy="2133600"/>
          </a:xfrm>
          <a:prstGeom prst="roundRect">
            <a:avLst>
              <a:gd name="adj" fmla="val 13542"/>
            </a:avLst>
          </a:prstGeom>
          <a:noFill/>
          <a:ln w="57150">
            <a:solidFill>
              <a:srgbClr val="3E8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A4A332E-3E8A-4121-B5EB-818944FDBE9E}"/>
              </a:ext>
            </a:extLst>
          </p:cNvPr>
          <p:cNvSpPr/>
          <p:nvPr userDrawn="1"/>
        </p:nvSpPr>
        <p:spPr>
          <a:xfrm>
            <a:off x="1430020" y="2582545"/>
            <a:ext cx="1699260" cy="1699260"/>
          </a:xfrm>
          <a:prstGeom prst="roundRect">
            <a:avLst>
              <a:gd name="adj" fmla="val 13542"/>
            </a:avLst>
          </a:prstGeom>
          <a:solidFill>
            <a:srgbClr val="3E8EFD"/>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2C4D92C-349D-4794-B4C6-C1BF9436AC6A}"/>
              </a:ext>
            </a:extLst>
          </p:cNvPr>
          <p:cNvSpPr/>
          <p:nvPr userDrawn="1"/>
        </p:nvSpPr>
        <p:spPr>
          <a:xfrm>
            <a:off x="5045075" y="2365375"/>
            <a:ext cx="2133600" cy="2133600"/>
          </a:xfrm>
          <a:prstGeom prst="roundRect">
            <a:avLst>
              <a:gd name="adj" fmla="val 13542"/>
            </a:avLst>
          </a:prstGeom>
          <a:noFill/>
          <a:ln w="57150">
            <a:solidFill>
              <a:srgbClr val="3E8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722B8B0-EC68-4289-95B5-9115AB8C9AFD}"/>
              </a:ext>
            </a:extLst>
          </p:cNvPr>
          <p:cNvSpPr/>
          <p:nvPr userDrawn="1"/>
        </p:nvSpPr>
        <p:spPr>
          <a:xfrm>
            <a:off x="5262245" y="2582545"/>
            <a:ext cx="1699260" cy="1699260"/>
          </a:xfrm>
          <a:prstGeom prst="roundRect">
            <a:avLst>
              <a:gd name="adj" fmla="val 13542"/>
            </a:avLst>
          </a:prstGeom>
          <a:solidFill>
            <a:srgbClr val="3E8EFD"/>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93C0F79-D4F8-4F73-B6DC-4EDC4CE5C118}"/>
              </a:ext>
            </a:extLst>
          </p:cNvPr>
          <p:cNvSpPr/>
          <p:nvPr userDrawn="1"/>
        </p:nvSpPr>
        <p:spPr>
          <a:xfrm>
            <a:off x="8858250" y="2365375"/>
            <a:ext cx="2133600" cy="2133600"/>
          </a:xfrm>
          <a:prstGeom prst="roundRect">
            <a:avLst>
              <a:gd name="adj" fmla="val 13542"/>
            </a:avLst>
          </a:prstGeom>
          <a:noFill/>
          <a:ln w="57150">
            <a:solidFill>
              <a:srgbClr val="3E8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0953464-D470-41F9-8CF1-33540E32AD78}"/>
              </a:ext>
            </a:extLst>
          </p:cNvPr>
          <p:cNvSpPr/>
          <p:nvPr userDrawn="1"/>
        </p:nvSpPr>
        <p:spPr>
          <a:xfrm>
            <a:off x="9075420" y="2582545"/>
            <a:ext cx="1699260" cy="1699260"/>
          </a:xfrm>
          <a:prstGeom prst="roundRect">
            <a:avLst>
              <a:gd name="adj" fmla="val 13542"/>
            </a:avLst>
          </a:prstGeom>
          <a:solidFill>
            <a:srgbClr val="3E8EFD"/>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30">
            <a:extLst>
              <a:ext uri="{FF2B5EF4-FFF2-40B4-BE49-F238E27FC236}">
                <a16:creationId xmlns:a16="http://schemas.microsoft.com/office/drawing/2014/main" id="{9CE1A98F-261D-48B2-A44A-0C03EE9F1328}"/>
              </a:ext>
            </a:extLst>
          </p:cNvPr>
          <p:cNvSpPr>
            <a:spLocks noGrp="1"/>
          </p:cNvSpPr>
          <p:nvPr>
            <p:ph type="pic" sz="quarter" idx="13" hasCustomPrompt="1"/>
          </p:nvPr>
        </p:nvSpPr>
        <p:spPr>
          <a:xfrm>
            <a:off x="1740482" y="2890334"/>
            <a:ext cx="1074156" cy="1074156"/>
          </a:xfrm>
        </p:spPr>
        <p:txBody>
          <a:bodyPr>
            <a:noAutofit/>
          </a:bodyPr>
          <a:lstStyle>
            <a:lvl1pPr marL="0" indent="0" algn="ctr">
              <a:buNone/>
              <a:defRPr sz="1000"/>
            </a:lvl1pPr>
          </a:lstStyle>
          <a:p>
            <a:r>
              <a:rPr lang="en-US" dirty="0"/>
              <a:t>Click to add icon</a:t>
            </a:r>
          </a:p>
        </p:txBody>
      </p:sp>
      <p:sp>
        <p:nvSpPr>
          <p:cNvPr id="32" name="Picture Placeholder 30">
            <a:extLst>
              <a:ext uri="{FF2B5EF4-FFF2-40B4-BE49-F238E27FC236}">
                <a16:creationId xmlns:a16="http://schemas.microsoft.com/office/drawing/2014/main" id="{2F16C68F-882D-4DB5-B774-BDDD048F15ED}"/>
              </a:ext>
            </a:extLst>
          </p:cNvPr>
          <p:cNvSpPr>
            <a:spLocks noGrp="1"/>
          </p:cNvSpPr>
          <p:nvPr>
            <p:ph type="pic" sz="quarter" idx="14" hasCustomPrompt="1"/>
          </p:nvPr>
        </p:nvSpPr>
        <p:spPr>
          <a:xfrm>
            <a:off x="5571752" y="2890334"/>
            <a:ext cx="1074156" cy="1074156"/>
          </a:xfrm>
        </p:spPr>
        <p:txBody>
          <a:bodyPr>
            <a:noAutofit/>
          </a:bodyPr>
          <a:lstStyle>
            <a:lvl1pPr marL="0" indent="0" algn="ctr">
              <a:buNone/>
              <a:defRPr sz="1000"/>
            </a:lvl1pPr>
          </a:lstStyle>
          <a:p>
            <a:r>
              <a:rPr lang="en-US" dirty="0"/>
              <a:t>Click to add icon</a:t>
            </a:r>
          </a:p>
        </p:txBody>
      </p:sp>
      <p:sp>
        <p:nvSpPr>
          <p:cNvPr id="33" name="Picture Placeholder 30">
            <a:extLst>
              <a:ext uri="{FF2B5EF4-FFF2-40B4-BE49-F238E27FC236}">
                <a16:creationId xmlns:a16="http://schemas.microsoft.com/office/drawing/2014/main" id="{148CF315-257F-498B-9FEE-70EB5B8E10DB}"/>
              </a:ext>
            </a:extLst>
          </p:cNvPr>
          <p:cNvSpPr>
            <a:spLocks noGrp="1"/>
          </p:cNvSpPr>
          <p:nvPr>
            <p:ph type="pic" sz="quarter" idx="15" hasCustomPrompt="1"/>
          </p:nvPr>
        </p:nvSpPr>
        <p:spPr>
          <a:xfrm>
            <a:off x="9387972" y="2890334"/>
            <a:ext cx="1074156" cy="1074156"/>
          </a:xfrm>
        </p:spPr>
        <p:txBody>
          <a:bodyPr>
            <a:noAutofit/>
          </a:bodyPr>
          <a:lstStyle>
            <a:lvl1pPr marL="0" indent="0" algn="ctr">
              <a:buNone/>
              <a:defRPr sz="1000"/>
            </a:lvl1pPr>
          </a:lstStyle>
          <a:p>
            <a:r>
              <a:rPr lang="en-US" dirty="0"/>
              <a:t>Click to add icon</a:t>
            </a:r>
          </a:p>
        </p:txBody>
      </p:sp>
      <p:sp>
        <p:nvSpPr>
          <p:cNvPr id="42" name="Text Placeholder 41">
            <a:extLst>
              <a:ext uri="{FF2B5EF4-FFF2-40B4-BE49-F238E27FC236}">
                <a16:creationId xmlns:a16="http://schemas.microsoft.com/office/drawing/2014/main" id="{0D0AA82E-ACAA-4DD4-94A4-4C9156C7E189}"/>
              </a:ext>
            </a:extLst>
          </p:cNvPr>
          <p:cNvSpPr>
            <a:spLocks noGrp="1"/>
          </p:cNvSpPr>
          <p:nvPr>
            <p:ph type="body" sz="quarter" idx="19" hasCustomPrompt="1"/>
          </p:nvPr>
        </p:nvSpPr>
        <p:spPr>
          <a:xfrm>
            <a:off x="514150" y="5264150"/>
            <a:ext cx="3542030" cy="965200"/>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44" name="Text Placeholder 43">
            <a:extLst>
              <a:ext uri="{FF2B5EF4-FFF2-40B4-BE49-F238E27FC236}">
                <a16:creationId xmlns:a16="http://schemas.microsoft.com/office/drawing/2014/main" id="{B3CE0873-274D-4854-B44B-EE81B179C1D2}"/>
              </a:ext>
            </a:extLst>
          </p:cNvPr>
          <p:cNvSpPr>
            <a:spLocks noGrp="1"/>
          </p:cNvSpPr>
          <p:nvPr>
            <p:ph type="body" sz="quarter" idx="20" hasCustomPrompt="1"/>
          </p:nvPr>
        </p:nvSpPr>
        <p:spPr>
          <a:xfrm>
            <a:off x="537025" y="4700905"/>
            <a:ext cx="3481070" cy="555625"/>
          </a:xfrm>
        </p:spPr>
        <p:txBody>
          <a:bodyPr>
            <a:noAutofit/>
          </a:bodyPr>
          <a:lstStyle>
            <a:lvl1pPr marL="0" indent="0" algn="ctr">
              <a:buNone/>
              <a:defRPr sz="32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45" name="Text Placeholder 41">
            <a:extLst>
              <a:ext uri="{FF2B5EF4-FFF2-40B4-BE49-F238E27FC236}">
                <a16:creationId xmlns:a16="http://schemas.microsoft.com/office/drawing/2014/main" id="{344E2845-F0FA-481C-8D5B-739BCE21CB69}"/>
              </a:ext>
            </a:extLst>
          </p:cNvPr>
          <p:cNvSpPr>
            <a:spLocks noGrp="1"/>
          </p:cNvSpPr>
          <p:nvPr>
            <p:ph type="body" sz="quarter" idx="21" hasCustomPrompt="1"/>
          </p:nvPr>
        </p:nvSpPr>
        <p:spPr>
          <a:xfrm>
            <a:off x="4346127" y="5264150"/>
            <a:ext cx="3542030" cy="965200"/>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46" name="Text Placeholder 43">
            <a:extLst>
              <a:ext uri="{FF2B5EF4-FFF2-40B4-BE49-F238E27FC236}">
                <a16:creationId xmlns:a16="http://schemas.microsoft.com/office/drawing/2014/main" id="{EE9037CB-DD70-4248-9F13-97F7DBC3EBD0}"/>
              </a:ext>
            </a:extLst>
          </p:cNvPr>
          <p:cNvSpPr>
            <a:spLocks noGrp="1"/>
          </p:cNvSpPr>
          <p:nvPr>
            <p:ph type="body" sz="quarter" idx="22" hasCustomPrompt="1"/>
          </p:nvPr>
        </p:nvSpPr>
        <p:spPr>
          <a:xfrm>
            <a:off x="4369002" y="4700905"/>
            <a:ext cx="3481070" cy="555625"/>
          </a:xfrm>
        </p:spPr>
        <p:txBody>
          <a:bodyPr>
            <a:noAutofit/>
          </a:bodyPr>
          <a:lstStyle>
            <a:lvl1pPr marL="0" indent="0" algn="ctr">
              <a:buNone/>
              <a:defRPr sz="32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47" name="Text Placeholder 41">
            <a:extLst>
              <a:ext uri="{FF2B5EF4-FFF2-40B4-BE49-F238E27FC236}">
                <a16:creationId xmlns:a16="http://schemas.microsoft.com/office/drawing/2014/main" id="{F3026D09-C3F2-4244-8A04-74BD4FA875EF}"/>
              </a:ext>
            </a:extLst>
          </p:cNvPr>
          <p:cNvSpPr>
            <a:spLocks noGrp="1"/>
          </p:cNvSpPr>
          <p:nvPr>
            <p:ph type="body" sz="quarter" idx="23" hasCustomPrompt="1"/>
          </p:nvPr>
        </p:nvSpPr>
        <p:spPr>
          <a:xfrm>
            <a:off x="8179620" y="5264150"/>
            <a:ext cx="3542030" cy="965200"/>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48" name="Text Placeholder 43">
            <a:extLst>
              <a:ext uri="{FF2B5EF4-FFF2-40B4-BE49-F238E27FC236}">
                <a16:creationId xmlns:a16="http://schemas.microsoft.com/office/drawing/2014/main" id="{BD47F115-8424-46DA-A306-D9E48C07E303}"/>
              </a:ext>
            </a:extLst>
          </p:cNvPr>
          <p:cNvSpPr>
            <a:spLocks noGrp="1"/>
          </p:cNvSpPr>
          <p:nvPr>
            <p:ph type="body" sz="quarter" idx="24" hasCustomPrompt="1"/>
          </p:nvPr>
        </p:nvSpPr>
        <p:spPr>
          <a:xfrm>
            <a:off x="8202495" y="4700905"/>
            <a:ext cx="3481070" cy="555625"/>
          </a:xfrm>
        </p:spPr>
        <p:txBody>
          <a:bodyPr>
            <a:noAutofit/>
          </a:bodyPr>
          <a:lstStyle>
            <a:lvl1pPr marL="0" indent="0" algn="ctr">
              <a:buNone/>
              <a:defRPr sz="32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50" name="Text Placeholder 49">
            <a:extLst>
              <a:ext uri="{FF2B5EF4-FFF2-40B4-BE49-F238E27FC236}">
                <a16:creationId xmlns:a16="http://schemas.microsoft.com/office/drawing/2014/main" id="{8817E144-40C1-45AC-A676-58D5F60DFC74}"/>
              </a:ext>
            </a:extLst>
          </p:cNvPr>
          <p:cNvSpPr>
            <a:spLocks noGrp="1"/>
          </p:cNvSpPr>
          <p:nvPr>
            <p:ph type="body" sz="quarter" idx="25" hasCustomPrompt="1"/>
          </p:nvPr>
        </p:nvSpPr>
        <p:spPr>
          <a:xfrm>
            <a:off x="1945192" y="1031558"/>
            <a:ext cx="8305800" cy="625475"/>
          </a:xfrm>
        </p:spPr>
        <p:txBody>
          <a:bodyPr>
            <a:noAutofit/>
          </a:bodyPr>
          <a:lstStyle>
            <a:lvl1pPr marL="0" indent="0" algn="ctr">
              <a:buNone/>
              <a:defRPr sz="16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Add Some Brief Text Here As a Subtitle and Remember This is Just a Demo Text So Consider Replacing This With Your Own Information</a:t>
            </a:r>
          </a:p>
        </p:txBody>
      </p:sp>
    </p:spTree>
    <p:extLst>
      <p:ext uri="{BB962C8B-B14F-4D97-AF65-F5344CB8AC3E}">
        <p14:creationId xmlns:p14="http://schemas.microsoft.com/office/powerpoint/2010/main" val="1075508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8C5A-7ABE-4919-93C0-0D9E33C0CE89}"/>
              </a:ext>
            </a:extLst>
          </p:cNvPr>
          <p:cNvSpPr>
            <a:spLocks noGrp="1"/>
          </p:cNvSpPr>
          <p:nvPr>
            <p:ph type="title" hasCustomPrompt="1"/>
          </p:nvPr>
        </p:nvSpPr>
        <p:spPr>
          <a:xfrm>
            <a:off x="2428040" y="333054"/>
            <a:ext cx="7335921" cy="691118"/>
          </a:xfrm>
        </p:spPr>
        <p:txBody>
          <a:bodyPr>
            <a:normAutofit/>
          </a:bodyPr>
          <a:lstStyle>
            <a:lvl1pPr algn="ctr">
              <a:defRPr sz="5400" b="1"/>
            </a:lvl1pPr>
          </a:lstStyle>
          <a:p>
            <a:r>
              <a:rPr lang="en-US" dirty="0"/>
              <a:t>Click to edit the title</a:t>
            </a:r>
          </a:p>
        </p:txBody>
      </p:sp>
      <p:sp>
        <p:nvSpPr>
          <p:cNvPr id="4" name="Date Placeholder 3">
            <a:extLst>
              <a:ext uri="{FF2B5EF4-FFF2-40B4-BE49-F238E27FC236}">
                <a16:creationId xmlns:a16="http://schemas.microsoft.com/office/drawing/2014/main" id="{F890A42B-9D04-49A2-8FE2-3B201F287801}"/>
              </a:ext>
            </a:extLst>
          </p:cNvPr>
          <p:cNvSpPr>
            <a:spLocks noGrp="1"/>
          </p:cNvSpPr>
          <p:nvPr>
            <p:ph type="dt" sz="half" idx="10"/>
          </p:nvPr>
        </p:nvSpPr>
        <p:spPr/>
        <p:txBody>
          <a:bodyPr/>
          <a:lstStyle/>
          <a:p>
            <a:fld id="{D3EBF2CA-194E-4E64-8649-81384584209B}" type="datetimeFigureOut">
              <a:rPr lang="en-US" smtClean="0"/>
              <a:t>4/29/2025</a:t>
            </a:fld>
            <a:endParaRPr lang="en-US"/>
          </a:p>
        </p:txBody>
      </p:sp>
      <p:sp>
        <p:nvSpPr>
          <p:cNvPr id="5" name="Footer Placeholder 4">
            <a:extLst>
              <a:ext uri="{FF2B5EF4-FFF2-40B4-BE49-F238E27FC236}">
                <a16:creationId xmlns:a16="http://schemas.microsoft.com/office/drawing/2014/main" id="{0FFAB63D-048F-4445-9C3D-7DEBF1EC6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44217-F973-4DE6-BE86-A2CABE76C687}"/>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31" name="Picture Placeholder 30">
            <a:extLst>
              <a:ext uri="{FF2B5EF4-FFF2-40B4-BE49-F238E27FC236}">
                <a16:creationId xmlns:a16="http://schemas.microsoft.com/office/drawing/2014/main" id="{9CE1A98F-261D-48B2-A44A-0C03EE9F1328}"/>
              </a:ext>
            </a:extLst>
          </p:cNvPr>
          <p:cNvSpPr>
            <a:spLocks noGrp="1"/>
          </p:cNvSpPr>
          <p:nvPr>
            <p:ph type="pic" sz="quarter" idx="13" hasCustomPrompt="1"/>
          </p:nvPr>
        </p:nvSpPr>
        <p:spPr>
          <a:xfrm>
            <a:off x="1645906" y="2347880"/>
            <a:ext cx="1517752" cy="1517752"/>
          </a:xfrm>
          <a:prstGeom prst="roundRect">
            <a:avLst>
              <a:gd name="adj" fmla="val 9279"/>
            </a:avLst>
          </a:prstGeom>
        </p:spPr>
        <p:txBody>
          <a:bodyPr>
            <a:noAutofit/>
          </a:bodyPr>
          <a:lstStyle>
            <a:lvl1pPr marL="0" indent="0" algn="ctr">
              <a:buNone/>
              <a:defRPr sz="1000"/>
            </a:lvl1pPr>
          </a:lstStyle>
          <a:p>
            <a:r>
              <a:rPr lang="en-US" dirty="0"/>
              <a:t>Click to add icon</a:t>
            </a:r>
          </a:p>
        </p:txBody>
      </p:sp>
      <p:sp>
        <p:nvSpPr>
          <p:cNvPr id="42" name="Text Placeholder 41">
            <a:extLst>
              <a:ext uri="{FF2B5EF4-FFF2-40B4-BE49-F238E27FC236}">
                <a16:creationId xmlns:a16="http://schemas.microsoft.com/office/drawing/2014/main" id="{0D0AA82E-ACAA-4DD4-94A4-4C9156C7E189}"/>
              </a:ext>
            </a:extLst>
          </p:cNvPr>
          <p:cNvSpPr>
            <a:spLocks noGrp="1"/>
          </p:cNvSpPr>
          <p:nvPr>
            <p:ph type="body" sz="quarter" idx="19" hasCustomPrompt="1"/>
          </p:nvPr>
        </p:nvSpPr>
        <p:spPr>
          <a:xfrm>
            <a:off x="664247" y="4943494"/>
            <a:ext cx="3481070" cy="376141"/>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the Job Position</a:t>
            </a:r>
          </a:p>
        </p:txBody>
      </p:sp>
      <p:sp>
        <p:nvSpPr>
          <p:cNvPr id="44" name="Text Placeholder 43">
            <a:extLst>
              <a:ext uri="{FF2B5EF4-FFF2-40B4-BE49-F238E27FC236}">
                <a16:creationId xmlns:a16="http://schemas.microsoft.com/office/drawing/2014/main" id="{B3CE0873-274D-4854-B44B-EE81B179C1D2}"/>
              </a:ext>
            </a:extLst>
          </p:cNvPr>
          <p:cNvSpPr>
            <a:spLocks noGrp="1"/>
          </p:cNvSpPr>
          <p:nvPr>
            <p:ph type="body" sz="quarter" idx="20" hasCustomPrompt="1"/>
          </p:nvPr>
        </p:nvSpPr>
        <p:spPr>
          <a:xfrm>
            <a:off x="664247" y="4380249"/>
            <a:ext cx="3481070" cy="555625"/>
          </a:xfrm>
        </p:spPr>
        <p:txBody>
          <a:bodyPr>
            <a:noAutofit/>
          </a:bodyPr>
          <a:lstStyle>
            <a:lvl1pPr marL="0" indent="0" algn="ctr">
              <a:buNone/>
              <a:defRPr sz="28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Add Member Name</a:t>
            </a:r>
          </a:p>
        </p:txBody>
      </p:sp>
      <p:sp>
        <p:nvSpPr>
          <p:cNvPr id="50" name="Text Placeholder 49">
            <a:extLst>
              <a:ext uri="{FF2B5EF4-FFF2-40B4-BE49-F238E27FC236}">
                <a16:creationId xmlns:a16="http://schemas.microsoft.com/office/drawing/2014/main" id="{8817E144-40C1-45AC-A676-58D5F60DFC74}"/>
              </a:ext>
            </a:extLst>
          </p:cNvPr>
          <p:cNvSpPr>
            <a:spLocks noGrp="1"/>
          </p:cNvSpPr>
          <p:nvPr>
            <p:ph type="body" sz="quarter" idx="25" hasCustomPrompt="1"/>
          </p:nvPr>
        </p:nvSpPr>
        <p:spPr>
          <a:xfrm>
            <a:off x="1945192" y="1031558"/>
            <a:ext cx="8305800" cy="625475"/>
          </a:xfrm>
        </p:spPr>
        <p:txBody>
          <a:bodyPr>
            <a:noAutofit/>
          </a:bodyPr>
          <a:lstStyle>
            <a:lvl1pPr marL="0" indent="0" algn="ctr">
              <a:buNone/>
              <a:defRPr sz="16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Add Some Brief Text Here As a Subtitle and Remember This is Just a Demo Text So Consider Replacing This With Your Own Information</a:t>
            </a:r>
          </a:p>
        </p:txBody>
      </p:sp>
      <p:sp>
        <p:nvSpPr>
          <p:cNvPr id="26" name="Text Placeholder 41">
            <a:extLst>
              <a:ext uri="{FF2B5EF4-FFF2-40B4-BE49-F238E27FC236}">
                <a16:creationId xmlns:a16="http://schemas.microsoft.com/office/drawing/2014/main" id="{F6BFA4EA-874F-4341-BED5-21D05560D5F5}"/>
              </a:ext>
            </a:extLst>
          </p:cNvPr>
          <p:cNvSpPr>
            <a:spLocks noGrp="1"/>
          </p:cNvSpPr>
          <p:nvPr>
            <p:ph type="body" sz="quarter" idx="26" hasCustomPrompt="1"/>
          </p:nvPr>
        </p:nvSpPr>
        <p:spPr>
          <a:xfrm>
            <a:off x="967739" y="5331192"/>
            <a:ext cx="2874085" cy="863283"/>
          </a:xfrm>
        </p:spPr>
        <p:txBody>
          <a:bodyPr>
            <a:noAutofit/>
          </a:bodyPr>
          <a:lstStyle>
            <a:lvl1pPr marL="0" indent="0" algn="ctr">
              <a:buNone/>
              <a:defRPr sz="16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As a Subtitle and Remember This is Just a Demo Text</a:t>
            </a:r>
          </a:p>
        </p:txBody>
      </p:sp>
      <p:sp>
        <p:nvSpPr>
          <p:cNvPr id="28" name="Picture Placeholder 30">
            <a:extLst>
              <a:ext uri="{FF2B5EF4-FFF2-40B4-BE49-F238E27FC236}">
                <a16:creationId xmlns:a16="http://schemas.microsoft.com/office/drawing/2014/main" id="{951A010E-C355-4D11-8B0A-BCA4F43E61E5}"/>
              </a:ext>
            </a:extLst>
          </p:cNvPr>
          <p:cNvSpPr>
            <a:spLocks noGrp="1"/>
          </p:cNvSpPr>
          <p:nvPr>
            <p:ph type="pic" sz="quarter" idx="27" hasCustomPrompt="1"/>
          </p:nvPr>
        </p:nvSpPr>
        <p:spPr>
          <a:xfrm>
            <a:off x="5309858" y="2347880"/>
            <a:ext cx="1517752" cy="1517752"/>
          </a:xfrm>
          <a:prstGeom prst="roundRect">
            <a:avLst>
              <a:gd name="adj" fmla="val 9279"/>
            </a:avLst>
          </a:prstGeom>
        </p:spPr>
        <p:txBody>
          <a:bodyPr>
            <a:noAutofit/>
          </a:bodyPr>
          <a:lstStyle>
            <a:lvl1pPr marL="0" indent="0" algn="ctr">
              <a:buNone/>
              <a:defRPr sz="1000"/>
            </a:lvl1pPr>
          </a:lstStyle>
          <a:p>
            <a:r>
              <a:rPr lang="en-US" dirty="0"/>
              <a:t>Click to add icon</a:t>
            </a:r>
          </a:p>
        </p:txBody>
      </p:sp>
      <p:sp>
        <p:nvSpPr>
          <p:cNvPr id="29" name="Text Placeholder 41">
            <a:extLst>
              <a:ext uri="{FF2B5EF4-FFF2-40B4-BE49-F238E27FC236}">
                <a16:creationId xmlns:a16="http://schemas.microsoft.com/office/drawing/2014/main" id="{057E9956-8649-47AE-92BB-68E60A03FA26}"/>
              </a:ext>
            </a:extLst>
          </p:cNvPr>
          <p:cNvSpPr>
            <a:spLocks noGrp="1"/>
          </p:cNvSpPr>
          <p:nvPr>
            <p:ph type="body" sz="quarter" idx="28" hasCustomPrompt="1"/>
          </p:nvPr>
        </p:nvSpPr>
        <p:spPr>
          <a:xfrm>
            <a:off x="4328199" y="4943494"/>
            <a:ext cx="3481070" cy="376141"/>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the Job Position</a:t>
            </a:r>
          </a:p>
        </p:txBody>
      </p:sp>
      <p:sp>
        <p:nvSpPr>
          <p:cNvPr id="30" name="Text Placeholder 43">
            <a:extLst>
              <a:ext uri="{FF2B5EF4-FFF2-40B4-BE49-F238E27FC236}">
                <a16:creationId xmlns:a16="http://schemas.microsoft.com/office/drawing/2014/main" id="{92F9FF1A-DFBB-4F53-B1DA-3948F0EB7DF0}"/>
              </a:ext>
            </a:extLst>
          </p:cNvPr>
          <p:cNvSpPr>
            <a:spLocks noGrp="1"/>
          </p:cNvSpPr>
          <p:nvPr>
            <p:ph type="body" sz="quarter" idx="29" hasCustomPrompt="1"/>
          </p:nvPr>
        </p:nvSpPr>
        <p:spPr>
          <a:xfrm>
            <a:off x="4328199" y="4380249"/>
            <a:ext cx="3481070" cy="555625"/>
          </a:xfrm>
        </p:spPr>
        <p:txBody>
          <a:bodyPr>
            <a:noAutofit/>
          </a:bodyPr>
          <a:lstStyle>
            <a:lvl1pPr marL="0" indent="0" algn="ctr">
              <a:buNone/>
              <a:defRPr sz="28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Add Member Name</a:t>
            </a:r>
          </a:p>
        </p:txBody>
      </p:sp>
      <p:sp>
        <p:nvSpPr>
          <p:cNvPr id="34" name="Text Placeholder 41">
            <a:extLst>
              <a:ext uri="{FF2B5EF4-FFF2-40B4-BE49-F238E27FC236}">
                <a16:creationId xmlns:a16="http://schemas.microsoft.com/office/drawing/2014/main" id="{B338A0C4-BC94-4741-9ADE-D0FC5B8627DF}"/>
              </a:ext>
            </a:extLst>
          </p:cNvPr>
          <p:cNvSpPr>
            <a:spLocks noGrp="1"/>
          </p:cNvSpPr>
          <p:nvPr>
            <p:ph type="body" sz="quarter" idx="30" hasCustomPrompt="1"/>
          </p:nvPr>
        </p:nvSpPr>
        <p:spPr>
          <a:xfrm>
            <a:off x="4631691" y="5331192"/>
            <a:ext cx="2874085" cy="863283"/>
          </a:xfrm>
        </p:spPr>
        <p:txBody>
          <a:bodyPr>
            <a:noAutofit/>
          </a:bodyPr>
          <a:lstStyle>
            <a:lvl1pPr marL="0" indent="0" algn="ctr">
              <a:buNone/>
              <a:defRPr sz="16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As a Subtitle and Remember This is Just a Demo Text</a:t>
            </a:r>
          </a:p>
        </p:txBody>
      </p:sp>
      <p:sp>
        <p:nvSpPr>
          <p:cNvPr id="36" name="Picture Placeholder 30">
            <a:extLst>
              <a:ext uri="{FF2B5EF4-FFF2-40B4-BE49-F238E27FC236}">
                <a16:creationId xmlns:a16="http://schemas.microsoft.com/office/drawing/2014/main" id="{C6F26513-C595-41D2-A609-617034A7EEFE}"/>
              </a:ext>
            </a:extLst>
          </p:cNvPr>
          <p:cNvSpPr>
            <a:spLocks noGrp="1"/>
          </p:cNvSpPr>
          <p:nvPr>
            <p:ph type="pic" sz="quarter" idx="31" hasCustomPrompt="1"/>
          </p:nvPr>
        </p:nvSpPr>
        <p:spPr>
          <a:xfrm>
            <a:off x="8981759" y="2347880"/>
            <a:ext cx="1517752" cy="1517752"/>
          </a:xfrm>
          <a:prstGeom prst="roundRect">
            <a:avLst>
              <a:gd name="adj" fmla="val 9279"/>
            </a:avLst>
          </a:prstGeom>
        </p:spPr>
        <p:txBody>
          <a:bodyPr>
            <a:noAutofit/>
          </a:bodyPr>
          <a:lstStyle>
            <a:lvl1pPr marL="0" indent="0" algn="ctr">
              <a:buNone/>
              <a:defRPr sz="1000"/>
            </a:lvl1pPr>
          </a:lstStyle>
          <a:p>
            <a:r>
              <a:rPr lang="en-US" dirty="0"/>
              <a:t>Click to add icon</a:t>
            </a:r>
          </a:p>
        </p:txBody>
      </p:sp>
      <p:sp>
        <p:nvSpPr>
          <p:cNvPr id="37" name="Text Placeholder 41">
            <a:extLst>
              <a:ext uri="{FF2B5EF4-FFF2-40B4-BE49-F238E27FC236}">
                <a16:creationId xmlns:a16="http://schemas.microsoft.com/office/drawing/2014/main" id="{B5167220-F2DE-4075-93A2-03F55BD0526F}"/>
              </a:ext>
            </a:extLst>
          </p:cNvPr>
          <p:cNvSpPr>
            <a:spLocks noGrp="1"/>
          </p:cNvSpPr>
          <p:nvPr>
            <p:ph type="body" sz="quarter" idx="32" hasCustomPrompt="1"/>
          </p:nvPr>
        </p:nvSpPr>
        <p:spPr>
          <a:xfrm>
            <a:off x="8000100" y="4943494"/>
            <a:ext cx="3481070" cy="376141"/>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the Job Position</a:t>
            </a:r>
          </a:p>
        </p:txBody>
      </p:sp>
      <p:sp>
        <p:nvSpPr>
          <p:cNvPr id="38" name="Text Placeholder 43">
            <a:extLst>
              <a:ext uri="{FF2B5EF4-FFF2-40B4-BE49-F238E27FC236}">
                <a16:creationId xmlns:a16="http://schemas.microsoft.com/office/drawing/2014/main" id="{E76F1D0F-0878-4EC8-AD91-DB31A2202DB5}"/>
              </a:ext>
            </a:extLst>
          </p:cNvPr>
          <p:cNvSpPr>
            <a:spLocks noGrp="1"/>
          </p:cNvSpPr>
          <p:nvPr>
            <p:ph type="body" sz="quarter" idx="33" hasCustomPrompt="1"/>
          </p:nvPr>
        </p:nvSpPr>
        <p:spPr>
          <a:xfrm>
            <a:off x="8000100" y="4380249"/>
            <a:ext cx="3481070" cy="555625"/>
          </a:xfrm>
        </p:spPr>
        <p:txBody>
          <a:bodyPr>
            <a:noAutofit/>
          </a:bodyPr>
          <a:lstStyle>
            <a:lvl1pPr marL="0" indent="0" algn="ctr">
              <a:buNone/>
              <a:defRPr sz="28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Add Member Name</a:t>
            </a:r>
          </a:p>
        </p:txBody>
      </p:sp>
      <p:sp>
        <p:nvSpPr>
          <p:cNvPr id="39" name="Text Placeholder 41">
            <a:extLst>
              <a:ext uri="{FF2B5EF4-FFF2-40B4-BE49-F238E27FC236}">
                <a16:creationId xmlns:a16="http://schemas.microsoft.com/office/drawing/2014/main" id="{8DF7DC31-F76B-4C81-ABA1-033FEA42415B}"/>
              </a:ext>
            </a:extLst>
          </p:cNvPr>
          <p:cNvSpPr>
            <a:spLocks noGrp="1"/>
          </p:cNvSpPr>
          <p:nvPr>
            <p:ph type="body" sz="quarter" idx="34" hasCustomPrompt="1"/>
          </p:nvPr>
        </p:nvSpPr>
        <p:spPr>
          <a:xfrm>
            <a:off x="8303592" y="5331192"/>
            <a:ext cx="2874085" cy="863283"/>
          </a:xfrm>
        </p:spPr>
        <p:txBody>
          <a:bodyPr>
            <a:noAutofit/>
          </a:bodyPr>
          <a:lstStyle>
            <a:lvl1pPr marL="0" indent="0" algn="ctr">
              <a:buNone/>
              <a:defRPr sz="16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As a Subtitle and Remember This is Just a Demo Text</a:t>
            </a:r>
          </a:p>
        </p:txBody>
      </p:sp>
    </p:spTree>
    <p:extLst>
      <p:ext uri="{BB962C8B-B14F-4D97-AF65-F5344CB8AC3E}">
        <p14:creationId xmlns:p14="http://schemas.microsoft.com/office/powerpoint/2010/main" val="1285350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05E0-06BD-4043-ADE9-B710700F83E6}"/>
              </a:ext>
            </a:extLst>
          </p:cNvPr>
          <p:cNvSpPr>
            <a:spLocks noGrp="1"/>
          </p:cNvSpPr>
          <p:nvPr>
            <p:ph type="title" hasCustomPrompt="1"/>
          </p:nvPr>
        </p:nvSpPr>
        <p:spPr>
          <a:xfrm>
            <a:off x="203200" y="346869"/>
            <a:ext cx="4079875" cy="1500981"/>
          </a:xfrm>
        </p:spPr>
        <p:txBody>
          <a:bodyPr>
            <a:noAutofit/>
          </a:bodyPr>
          <a:lstStyle>
            <a:lvl1pPr>
              <a:defRPr sz="5400" b="1"/>
            </a:lvl1pPr>
          </a:lstStyle>
          <a:p>
            <a:r>
              <a:rPr lang="en-US" dirty="0"/>
              <a:t>Click to edit the title</a:t>
            </a:r>
          </a:p>
        </p:txBody>
      </p:sp>
      <p:sp>
        <p:nvSpPr>
          <p:cNvPr id="5" name="Date Placeholder 4">
            <a:extLst>
              <a:ext uri="{FF2B5EF4-FFF2-40B4-BE49-F238E27FC236}">
                <a16:creationId xmlns:a16="http://schemas.microsoft.com/office/drawing/2014/main" id="{98B9B6A4-FE15-45A9-9ED1-B219F08F946D}"/>
              </a:ext>
            </a:extLst>
          </p:cNvPr>
          <p:cNvSpPr>
            <a:spLocks noGrp="1"/>
          </p:cNvSpPr>
          <p:nvPr>
            <p:ph type="dt" sz="half" idx="10"/>
          </p:nvPr>
        </p:nvSpPr>
        <p:spPr/>
        <p:txBody>
          <a:bodyPr/>
          <a:lstStyle/>
          <a:p>
            <a:fld id="{D3EBF2CA-194E-4E64-8649-81384584209B}" type="datetimeFigureOut">
              <a:rPr lang="en-US" smtClean="0"/>
              <a:t>4/29/2025</a:t>
            </a:fld>
            <a:endParaRPr lang="en-US"/>
          </a:p>
        </p:txBody>
      </p:sp>
      <p:sp>
        <p:nvSpPr>
          <p:cNvPr id="6" name="Footer Placeholder 5">
            <a:extLst>
              <a:ext uri="{FF2B5EF4-FFF2-40B4-BE49-F238E27FC236}">
                <a16:creationId xmlns:a16="http://schemas.microsoft.com/office/drawing/2014/main" id="{72190DE0-007F-450D-B974-1424D9502141}"/>
              </a:ext>
            </a:extLst>
          </p:cNvPr>
          <p:cNvSpPr>
            <a:spLocks noGrp="1"/>
          </p:cNvSpPr>
          <p:nvPr>
            <p:ph type="ftr" sz="quarter" idx="11"/>
          </p:nvPr>
        </p:nvSpPr>
        <p:spPr>
          <a:xfrm>
            <a:off x="7137400" y="6324600"/>
            <a:ext cx="2743200" cy="365125"/>
          </a:xfrm>
        </p:spPr>
        <p:txBody>
          <a:bodyPr/>
          <a:lstStyle/>
          <a:p>
            <a:endParaRPr lang="en-US"/>
          </a:p>
        </p:txBody>
      </p:sp>
      <p:sp>
        <p:nvSpPr>
          <p:cNvPr id="7" name="Slide Number Placeholder 6">
            <a:extLst>
              <a:ext uri="{FF2B5EF4-FFF2-40B4-BE49-F238E27FC236}">
                <a16:creationId xmlns:a16="http://schemas.microsoft.com/office/drawing/2014/main" id="{05E8AA86-4D12-45B5-BA9F-783FC7E5D838}"/>
              </a:ext>
            </a:extLst>
          </p:cNvPr>
          <p:cNvSpPr>
            <a:spLocks noGrp="1"/>
          </p:cNvSpPr>
          <p:nvPr>
            <p:ph type="sldNum" sz="quarter" idx="12"/>
          </p:nvPr>
        </p:nvSpPr>
        <p:spPr/>
        <p:txBody>
          <a:bodyPr/>
          <a:lstStyle/>
          <a:p>
            <a:fld id="{0C994FE7-5537-4176-BAD0-1BA98FC90E8E}" type="slidenum">
              <a:rPr lang="en-US" smtClean="0"/>
              <a:t>‹#›</a:t>
            </a:fld>
            <a:endParaRPr lang="en-US"/>
          </a:p>
        </p:txBody>
      </p:sp>
      <p:sp>
        <p:nvSpPr>
          <p:cNvPr id="9" name="Text Placeholder 49">
            <a:extLst>
              <a:ext uri="{FF2B5EF4-FFF2-40B4-BE49-F238E27FC236}">
                <a16:creationId xmlns:a16="http://schemas.microsoft.com/office/drawing/2014/main" id="{8B70B4DD-D663-4798-8802-5E460C819CFE}"/>
              </a:ext>
            </a:extLst>
          </p:cNvPr>
          <p:cNvSpPr>
            <a:spLocks noGrp="1"/>
          </p:cNvSpPr>
          <p:nvPr>
            <p:ph type="body" sz="quarter" idx="25" hasCustomPrompt="1"/>
          </p:nvPr>
        </p:nvSpPr>
        <p:spPr>
          <a:xfrm>
            <a:off x="203200" y="1955483"/>
            <a:ext cx="4673600" cy="1159192"/>
          </a:xfrm>
        </p:spPr>
        <p:txBody>
          <a:bodyPr>
            <a:noAutofit/>
          </a:bodyPr>
          <a:lstStyle>
            <a:lvl1pPr marL="0" indent="0" algn="l">
              <a:buNone/>
              <a:defRPr sz="16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Add Some Brief Text Here As a Subtitle and Remember This is Just a Demo Text So Consider Replacing This With Your Own Information</a:t>
            </a:r>
          </a:p>
        </p:txBody>
      </p:sp>
      <p:sp>
        <p:nvSpPr>
          <p:cNvPr id="13" name="Freeform: Shape 12">
            <a:extLst>
              <a:ext uri="{FF2B5EF4-FFF2-40B4-BE49-F238E27FC236}">
                <a16:creationId xmlns:a16="http://schemas.microsoft.com/office/drawing/2014/main" id="{D8B6B53B-96DE-40E6-AA95-6418453671E7}"/>
              </a:ext>
            </a:extLst>
          </p:cNvPr>
          <p:cNvSpPr/>
          <p:nvPr userDrawn="1"/>
        </p:nvSpPr>
        <p:spPr>
          <a:xfrm>
            <a:off x="5012503" y="-28726"/>
            <a:ext cx="7179496" cy="6886727"/>
          </a:xfrm>
          <a:custGeom>
            <a:avLst/>
            <a:gdLst>
              <a:gd name="connsiteX0" fmla="*/ 2024935 w 7179496"/>
              <a:gd name="connsiteY0" fmla="*/ 0 h 6886727"/>
              <a:gd name="connsiteX1" fmla="*/ 7179496 w 7179496"/>
              <a:gd name="connsiteY1" fmla="*/ 0 h 6886727"/>
              <a:gd name="connsiteX2" fmla="*/ 7179496 w 7179496"/>
              <a:gd name="connsiteY2" fmla="*/ 6886727 h 6886727"/>
              <a:gd name="connsiteX3" fmla="*/ 6070006 w 7179496"/>
              <a:gd name="connsiteY3" fmla="*/ 6886727 h 6886727"/>
              <a:gd name="connsiteX4" fmla="*/ 6030703 w 7179496"/>
              <a:gd name="connsiteY4" fmla="*/ 6834380 h 6886727"/>
              <a:gd name="connsiteX5" fmla="*/ 4880705 w 7179496"/>
              <a:gd name="connsiteY5" fmla="*/ 5518271 h 6886727"/>
              <a:gd name="connsiteX6" fmla="*/ 1789895 w 7179496"/>
              <a:gd name="connsiteY6" fmla="*/ 5773943 h 6886727"/>
              <a:gd name="connsiteX7" fmla="*/ 1558084 w 7179496"/>
              <a:gd name="connsiteY7" fmla="*/ 3387664 h 6886727"/>
              <a:gd name="connsiteX8" fmla="*/ 225172 w 7179496"/>
              <a:gd name="connsiteY8" fmla="*/ 2556728 h 6886727"/>
              <a:gd name="connsiteX9" fmla="*/ 167219 w 7179496"/>
              <a:gd name="connsiteY9" fmla="*/ 1278364 h 6886727"/>
              <a:gd name="connsiteX10" fmla="*/ 1828530 w 7179496"/>
              <a:gd name="connsiteY10" fmla="*/ 234367 h 6886727"/>
              <a:gd name="connsiteX11" fmla="*/ 2024724 w 7179496"/>
              <a:gd name="connsiteY11" fmla="*/ 333 h 688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9496" h="6886727">
                <a:moveTo>
                  <a:pt x="2024935" y="0"/>
                </a:moveTo>
                <a:lnTo>
                  <a:pt x="7179496" y="0"/>
                </a:lnTo>
                <a:lnTo>
                  <a:pt x="7179496" y="6886727"/>
                </a:lnTo>
                <a:lnTo>
                  <a:pt x="6070006" y="6886727"/>
                </a:lnTo>
                <a:lnTo>
                  <a:pt x="6030703" y="6834380"/>
                </a:lnTo>
                <a:cubicBezTo>
                  <a:pt x="5727256" y="6401088"/>
                  <a:pt x="5451378" y="5689607"/>
                  <a:pt x="4880705" y="5518271"/>
                </a:cubicBezTo>
                <a:cubicBezTo>
                  <a:pt x="4119808" y="5289823"/>
                  <a:pt x="2343665" y="6129045"/>
                  <a:pt x="1789895" y="5773943"/>
                </a:cubicBezTo>
                <a:cubicBezTo>
                  <a:pt x="1236125" y="5418842"/>
                  <a:pt x="1818871" y="3923867"/>
                  <a:pt x="1558084" y="3387664"/>
                </a:cubicBezTo>
                <a:cubicBezTo>
                  <a:pt x="1297297" y="2851462"/>
                  <a:pt x="514936" y="2972196"/>
                  <a:pt x="225172" y="2556728"/>
                </a:cubicBezTo>
                <a:cubicBezTo>
                  <a:pt x="-64592" y="2141260"/>
                  <a:pt x="-64592" y="1668975"/>
                  <a:pt x="167219" y="1278364"/>
                </a:cubicBezTo>
                <a:cubicBezTo>
                  <a:pt x="399030" y="887753"/>
                  <a:pt x="1509790" y="553958"/>
                  <a:pt x="1828530" y="234367"/>
                </a:cubicBezTo>
                <a:cubicBezTo>
                  <a:pt x="1908216" y="154470"/>
                  <a:pt x="1972003" y="76347"/>
                  <a:pt x="2024724" y="333"/>
                </a:cubicBezTo>
                <a:close/>
              </a:path>
            </a:pathLst>
          </a:custGeom>
          <a:solidFill>
            <a:srgbClr val="3E8E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Picture Placeholder 7">
            <a:extLst>
              <a:ext uri="{FF2B5EF4-FFF2-40B4-BE49-F238E27FC236}">
                <a16:creationId xmlns:a16="http://schemas.microsoft.com/office/drawing/2014/main" id="{D549C659-3C04-4A2F-8021-FF58927DCDB1}"/>
              </a:ext>
            </a:extLst>
          </p:cNvPr>
          <p:cNvSpPr>
            <a:spLocks noGrp="1"/>
          </p:cNvSpPr>
          <p:nvPr>
            <p:ph type="pic" sz="quarter" idx="26" hasCustomPrompt="1"/>
          </p:nvPr>
        </p:nvSpPr>
        <p:spPr>
          <a:xfrm>
            <a:off x="5471887" y="-28728"/>
            <a:ext cx="6720114" cy="6886728"/>
          </a:xfrm>
          <a:custGeom>
            <a:avLst/>
            <a:gdLst>
              <a:gd name="connsiteX0" fmla="*/ 1773860 w 6857026"/>
              <a:gd name="connsiteY0" fmla="*/ 0 h 6311630"/>
              <a:gd name="connsiteX1" fmla="*/ 6857026 w 6857026"/>
              <a:gd name="connsiteY1" fmla="*/ 0 h 6311630"/>
              <a:gd name="connsiteX2" fmla="*/ 6857026 w 6857026"/>
              <a:gd name="connsiteY2" fmla="*/ 6199875 h 6311630"/>
              <a:gd name="connsiteX3" fmla="*/ 6745851 w 6857026"/>
              <a:gd name="connsiteY3" fmla="*/ 6243657 h 6311630"/>
              <a:gd name="connsiteX4" fmla="*/ 6209325 w 6857026"/>
              <a:gd name="connsiteY4" fmla="*/ 6286500 h 6311630"/>
              <a:gd name="connsiteX5" fmla="*/ 4590075 w 6857026"/>
              <a:gd name="connsiteY5" fmla="*/ 4933950 h 6311630"/>
              <a:gd name="connsiteX6" fmla="*/ 1732575 w 6857026"/>
              <a:gd name="connsiteY6" fmla="*/ 4953000 h 6311630"/>
              <a:gd name="connsiteX7" fmla="*/ 1313475 w 6857026"/>
              <a:gd name="connsiteY7" fmla="*/ 3028950 h 6311630"/>
              <a:gd name="connsiteX8" fmla="*/ 208575 w 6857026"/>
              <a:gd name="connsiteY8" fmla="*/ 2305050 h 6311630"/>
              <a:gd name="connsiteX9" fmla="*/ 189525 w 6857026"/>
              <a:gd name="connsiteY9" fmla="*/ 1162050 h 6311630"/>
              <a:gd name="connsiteX10" fmla="*/ 1580175 w 6857026"/>
              <a:gd name="connsiteY10" fmla="*/ 209550 h 6311630"/>
              <a:gd name="connsiteX11" fmla="*/ 1773652 w 6857026"/>
              <a:gd name="connsiteY11" fmla="*/ 298 h 631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7026" h="6311630">
                <a:moveTo>
                  <a:pt x="1773860" y="0"/>
                </a:moveTo>
                <a:lnTo>
                  <a:pt x="6857026" y="0"/>
                </a:lnTo>
                <a:lnTo>
                  <a:pt x="6857026" y="6199875"/>
                </a:lnTo>
                <a:lnTo>
                  <a:pt x="6745851" y="6243657"/>
                </a:lnTo>
                <a:cubicBezTo>
                  <a:pt x="6559532" y="6306522"/>
                  <a:pt x="6367678" y="6336507"/>
                  <a:pt x="6209325" y="6286500"/>
                </a:cubicBezTo>
                <a:cubicBezTo>
                  <a:pt x="5726725" y="6134100"/>
                  <a:pt x="5336200" y="5156200"/>
                  <a:pt x="4590075" y="4933950"/>
                </a:cubicBezTo>
                <a:cubicBezTo>
                  <a:pt x="3843950" y="4711700"/>
                  <a:pt x="2278675" y="5270500"/>
                  <a:pt x="1732575" y="4953000"/>
                </a:cubicBezTo>
                <a:cubicBezTo>
                  <a:pt x="1186475" y="4635500"/>
                  <a:pt x="1567475" y="3470275"/>
                  <a:pt x="1313475" y="3028950"/>
                </a:cubicBezTo>
                <a:cubicBezTo>
                  <a:pt x="1059475" y="2587625"/>
                  <a:pt x="510200" y="2711450"/>
                  <a:pt x="208575" y="2305050"/>
                </a:cubicBezTo>
                <a:cubicBezTo>
                  <a:pt x="-93050" y="1898650"/>
                  <a:pt x="-39075" y="1511300"/>
                  <a:pt x="189525" y="1162050"/>
                </a:cubicBezTo>
                <a:cubicBezTo>
                  <a:pt x="418125" y="812800"/>
                  <a:pt x="1265850" y="495300"/>
                  <a:pt x="1580175" y="209550"/>
                </a:cubicBezTo>
                <a:cubicBezTo>
                  <a:pt x="1658757" y="138113"/>
                  <a:pt x="1721661" y="68263"/>
                  <a:pt x="1773652" y="298"/>
                </a:cubicBezTo>
                <a:close/>
              </a:path>
            </a:pathLst>
          </a:custGeom>
          <a:noFill/>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Image placeholder</a:t>
            </a:r>
          </a:p>
          <a:p>
            <a:endParaRPr lang="en-US" dirty="0"/>
          </a:p>
        </p:txBody>
      </p:sp>
    </p:spTree>
    <p:extLst>
      <p:ext uri="{BB962C8B-B14F-4D97-AF65-F5344CB8AC3E}">
        <p14:creationId xmlns:p14="http://schemas.microsoft.com/office/powerpoint/2010/main" val="4167752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38211C5-9ECE-4E5B-BFFE-43F069C33F31}"/>
              </a:ext>
            </a:extLst>
          </p:cNvPr>
          <p:cNvCxnSpPr>
            <a:cxnSpLocks/>
          </p:cNvCxnSpPr>
          <p:nvPr userDrawn="1"/>
        </p:nvCxnSpPr>
        <p:spPr>
          <a:xfrm>
            <a:off x="6378437" y="3454400"/>
            <a:ext cx="5486400" cy="0"/>
          </a:xfrm>
          <a:prstGeom prst="line">
            <a:avLst/>
          </a:prstGeom>
          <a:ln>
            <a:solidFill>
              <a:schemeClr val="bg1">
                <a:alpha val="16000"/>
              </a:scheme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4167F501-52D7-410D-AAC7-FEB2960BD7A9}"/>
              </a:ext>
            </a:extLst>
          </p:cNvPr>
          <p:cNvSpPr/>
          <p:nvPr userDrawn="1"/>
        </p:nvSpPr>
        <p:spPr>
          <a:xfrm flipH="1">
            <a:off x="-4" y="0"/>
            <a:ext cx="6102831" cy="6858001"/>
          </a:xfrm>
          <a:custGeom>
            <a:avLst/>
            <a:gdLst>
              <a:gd name="connsiteX0" fmla="*/ 2024935 w 7179496"/>
              <a:gd name="connsiteY0" fmla="*/ 0 h 6886727"/>
              <a:gd name="connsiteX1" fmla="*/ 7179496 w 7179496"/>
              <a:gd name="connsiteY1" fmla="*/ 0 h 6886727"/>
              <a:gd name="connsiteX2" fmla="*/ 7179496 w 7179496"/>
              <a:gd name="connsiteY2" fmla="*/ 6886727 h 6886727"/>
              <a:gd name="connsiteX3" fmla="*/ 6070006 w 7179496"/>
              <a:gd name="connsiteY3" fmla="*/ 6886727 h 6886727"/>
              <a:gd name="connsiteX4" fmla="*/ 6030703 w 7179496"/>
              <a:gd name="connsiteY4" fmla="*/ 6834380 h 6886727"/>
              <a:gd name="connsiteX5" fmla="*/ 4880705 w 7179496"/>
              <a:gd name="connsiteY5" fmla="*/ 5518271 h 6886727"/>
              <a:gd name="connsiteX6" fmla="*/ 1789895 w 7179496"/>
              <a:gd name="connsiteY6" fmla="*/ 5773943 h 6886727"/>
              <a:gd name="connsiteX7" fmla="*/ 1558084 w 7179496"/>
              <a:gd name="connsiteY7" fmla="*/ 3387664 h 6886727"/>
              <a:gd name="connsiteX8" fmla="*/ 225172 w 7179496"/>
              <a:gd name="connsiteY8" fmla="*/ 2556728 h 6886727"/>
              <a:gd name="connsiteX9" fmla="*/ 167219 w 7179496"/>
              <a:gd name="connsiteY9" fmla="*/ 1278364 h 6886727"/>
              <a:gd name="connsiteX10" fmla="*/ 1828530 w 7179496"/>
              <a:gd name="connsiteY10" fmla="*/ 234367 h 6886727"/>
              <a:gd name="connsiteX11" fmla="*/ 2024724 w 7179496"/>
              <a:gd name="connsiteY11" fmla="*/ 333 h 688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9496" h="6886727">
                <a:moveTo>
                  <a:pt x="2024935" y="0"/>
                </a:moveTo>
                <a:lnTo>
                  <a:pt x="7179496" y="0"/>
                </a:lnTo>
                <a:lnTo>
                  <a:pt x="7179496" y="6886727"/>
                </a:lnTo>
                <a:lnTo>
                  <a:pt x="6070006" y="6886727"/>
                </a:lnTo>
                <a:lnTo>
                  <a:pt x="6030703" y="6834380"/>
                </a:lnTo>
                <a:cubicBezTo>
                  <a:pt x="5727256" y="6401088"/>
                  <a:pt x="5451378" y="5689607"/>
                  <a:pt x="4880705" y="5518271"/>
                </a:cubicBezTo>
                <a:cubicBezTo>
                  <a:pt x="4119808" y="5289823"/>
                  <a:pt x="2343665" y="6129045"/>
                  <a:pt x="1789895" y="5773943"/>
                </a:cubicBezTo>
                <a:cubicBezTo>
                  <a:pt x="1236125" y="5418842"/>
                  <a:pt x="1818871" y="3923867"/>
                  <a:pt x="1558084" y="3387664"/>
                </a:cubicBezTo>
                <a:cubicBezTo>
                  <a:pt x="1297297" y="2851462"/>
                  <a:pt x="514936" y="2972196"/>
                  <a:pt x="225172" y="2556728"/>
                </a:cubicBezTo>
                <a:cubicBezTo>
                  <a:pt x="-64592" y="2141260"/>
                  <a:pt x="-64592" y="1668975"/>
                  <a:pt x="167219" y="1278364"/>
                </a:cubicBezTo>
                <a:cubicBezTo>
                  <a:pt x="399030" y="887753"/>
                  <a:pt x="1509790" y="553958"/>
                  <a:pt x="1828530" y="234367"/>
                </a:cubicBezTo>
                <a:cubicBezTo>
                  <a:pt x="1908216" y="154470"/>
                  <a:pt x="1972003" y="76347"/>
                  <a:pt x="2024724" y="333"/>
                </a:cubicBezTo>
                <a:close/>
              </a:path>
            </a:pathLst>
          </a:custGeom>
          <a:solidFill>
            <a:srgbClr val="3E8E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lide Number Placeholder 6">
            <a:extLst>
              <a:ext uri="{FF2B5EF4-FFF2-40B4-BE49-F238E27FC236}">
                <a16:creationId xmlns:a16="http://schemas.microsoft.com/office/drawing/2014/main" id="{095D686D-2418-4DC5-B417-B80D6ED208ED}"/>
              </a:ext>
            </a:extLst>
          </p:cNvPr>
          <p:cNvSpPr>
            <a:spLocks noGrp="1"/>
          </p:cNvSpPr>
          <p:nvPr>
            <p:ph type="sldNum" sz="quarter" idx="12"/>
          </p:nvPr>
        </p:nvSpPr>
        <p:spPr/>
        <p:txBody>
          <a:bodyPr/>
          <a:lstStyle/>
          <a:p>
            <a:fld id="{0C994FE7-5537-4176-BAD0-1BA98FC90E8E}" type="slidenum">
              <a:rPr lang="en-US" smtClean="0"/>
              <a:t>‹#›</a:t>
            </a:fld>
            <a:endParaRPr lang="en-US"/>
          </a:p>
        </p:txBody>
      </p:sp>
      <p:cxnSp>
        <p:nvCxnSpPr>
          <p:cNvPr id="8" name="Straight Connector 7">
            <a:extLst>
              <a:ext uri="{FF2B5EF4-FFF2-40B4-BE49-F238E27FC236}">
                <a16:creationId xmlns:a16="http://schemas.microsoft.com/office/drawing/2014/main" id="{F8EB26ED-6CD6-4306-ACB8-4DD698AC9AE8}"/>
              </a:ext>
            </a:extLst>
          </p:cNvPr>
          <p:cNvCxnSpPr>
            <a:cxnSpLocks/>
          </p:cNvCxnSpPr>
          <p:nvPr userDrawn="1"/>
        </p:nvCxnSpPr>
        <p:spPr>
          <a:xfrm>
            <a:off x="9121637" y="711200"/>
            <a:ext cx="0" cy="5486400"/>
          </a:xfrm>
          <a:prstGeom prst="line">
            <a:avLst/>
          </a:prstGeom>
          <a:ln>
            <a:solidFill>
              <a:schemeClr val="bg1">
                <a:alpha val="16000"/>
              </a:schemeClr>
            </a:solidFill>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E26B5D51-C4EC-4766-AEC2-C17B137015E2}"/>
              </a:ext>
            </a:extLst>
          </p:cNvPr>
          <p:cNvSpPr>
            <a:spLocks noGrp="1"/>
          </p:cNvSpPr>
          <p:nvPr>
            <p:ph type="dt" sz="half" idx="10"/>
          </p:nvPr>
        </p:nvSpPr>
        <p:spPr>
          <a:xfrm>
            <a:off x="1562098" y="6356350"/>
            <a:ext cx="1485900" cy="365125"/>
          </a:xfrm>
        </p:spPr>
        <p:txBody>
          <a:bodyPr/>
          <a:lstStyle/>
          <a:p>
            <a:fld id="{D3EBF2CA-194E-4E64-8649-81384584209B}" type="datetimeFigureOut">
              <a:rPr lang="en-US" smtClean="0"/>
              <a:t>4/29/2025</a:t>
            </a:fld>
            <a:endParaRPr lang="en-US" dirty="0"/>
          </a:p>
        </p:txBody>
      </p:sp>
      <p:sp>
        <p:nvSpPr>
          <p:cNvPr id="11" name="Title 1">
            <a:extLst>
              <a:ext uri="{FF2B5EF4-FFF2-40B4-BE49-F238E27FC236}">
                <a16:creationId xmlns:a16="http://schemas.microsoft.com/office/drawing/2014/main" id="{2FD07E30-D96D-4A68-A31B-4DD4187FD412}"/>
              </a:ext>
            </a:extLst>
          </p:cNvPr>
          <p:cNvSpPr>
            <a:spLocks noGrp="1"/>
          </p:cNvSpPr>
          <p:nvPr>
            <p:ph type="title" hasCustomPrompt="1"/>
          </p:nvPr>
        </p:nvSpPr>
        <p:spPr>
          <a:xfrm>
            <a:off x="260350" y="1804194"/>
            <a:ext cx="4079875" cy="1500981"/>
          </a:xfrm>
        </p:spPr>
        <p:txBody>
          <a:bodyPr>
            <a:noAutofit/>
          </a:bodyPr>
          <a:lstStyle>
            <a:lvl1pPr>
              <a:defRPr sz="5400" b="1"/>
            </a:lvl1pPr>
          </a:lstStyle>
          <a:p>
            <a:r>
              <a:rPr lang="en-US" dirty="0"/>
              <a:t>Click to edit the title</a:t>
            </a:r>
          </a:p>
        </p:txBody>
      </p:sp>
      <p:sp>
        <p:nvSpPr>
          <p:cNvPr id="12" name="Text Placeholder 49">
            <a:extLst>
              <a:ext uri="{FF2B5EF4-FFF2-40B4-BE49-F238E27FC236}">
                <a16:creationId xmlns:a16="http://schemas.microsoft.com/office/drawing/2014/main" id="{D26B7A11-9BF6-44F4-8253-5C0E56926C2E}"/>
              </a:ext>
            </a:extLst>
          </p:cNvPr>
          <p:cNvSpPr>
            <a:spLocks noGrp="1"/>
          </p:cNvSpPr>
          <p:nvPr>
            <p:ph type="body" sz="quarter" idx="25" hasCustomPrompt="1"/>
          </p:nvPr>
        </p:nvSpPr>
        <p:spPr>
          <a:xfrm>
            <a:off x="260350" y="3412808"/>
            <a:ext cx="3418565" cy="911542"/>
          </a:xfrm>
        </p:spPr>
        <p:txBody>
          <a:bodyPr>
            <a:noAutofit/>
          </a:bodyPr>
          <a:lstStyle>
            <a:lvl1pPr marL="0" indent="0" algn="l">
              <a:buNone/>
              <a:defRPr sz="16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Add Some Brief Text Here As a Subtitle and Remember This is Just a Demo Text So Consider Replacing This With Your Own Information</a:t>
            </a:r>
          </a:p>
        </p:txBody>
      </p:sp>
      <p:sp>
        <p:nvSpPr>
          <p:cNvPr id="13" name="Picture Placeholder 30">
            <a:extLst>
              <a:ext uri="{FF2B5EF4-FFF2-40B4-BE49-F238E27FC236}">
                <a16:creationId xmlns:a16="http://schemas.microsoft.com/office/drawing/2014/main" id="{71D0DFCC-9221-4010-9EB5-6648C16B6780}"/>
              </a:ext>
            </a:extLst>
          </p:cNvPr>
          <p:cNvSpPr>
            <a:spLocks noGrp="1"/>
          </p:cNvSpPr>
          <p:nvPr>
            <p:ph type="pic" sz="quarter" idx="14" hasCustomPrompt="1"/>
          </p:nvPr>
        </p:nvSpPr>
        <p:spPr>
          <a:xfrm>
            <a:off x="7075930" y="394494"/>
            <a:ext cx="1074156" cy="1074156"/>
          </a:xfrm>
        </p:spPr>
        <p:txBody>
          <a:bodyPr>
            <a:noAutofit/>
          </a:bodyPr>
          <a:lstStyle>
            <a:lvl1pPr marL="0" indent="0" algn="ctr">
              <a:buNone/>
              <a:defRPr sz="1000"/>
            </a:lvl1pPr>
          </a:lstStyle>
          <a:p>
            <a:r>
              <a:rPr lang="en-US" dirty="0"/>
              <a:t>Click to add icon</a:t>
            </a:r>
          </a:p>
        </p:txBody>
      </p:sp>
      <p:sp>
        <p:nvSpPr>
          <p:cNvPr id="14" name="Text Placeholder 41">
            <a:extLst>
              <a:ext uri="{FF2B5EF4-FFF2-40B4-BE49-F238E27FC236}">
                <a16:creationId xmlns:a16="http://schemas.microsoft.com/office/drawing/2014/main" id="{568A994B-ECA5-4345-9A69-2B13AF19C7AE}"/>
              </a:ext>
            </a:extLst>
          </p:cNvPr>
          <p:cNvSpPr>
            <a:spLocks noGrp="1"/>
          </p:cNvSpPr>
          <p:nvPr>
            <p:ph type="body" sz="quarter" idx="21" hasCustomPrompt="1"/>
          </p:nvPr>
        </p:nvSpPr>
        <p:spPr>
          <a:xfrm>
            <a:off x="6238871" y="1961726"/>
            <a:ext cx="2748275" cy="1124365"/>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15" name="Text Placeholder 43">
            <a:extLst>
              <a:ext uri="{FF2B5EF4-FFF2-40B4-BE49-F238E27FC236}">
                <a16:creationId xmlns:a16="http://schemas.microsoft.com/office/drawing/2014/main" id="{599D650F-72BB-4AC9-81A9-ED3D9F49E973}"/>
              </a:ext>
            </a:extLst>
          </p:cNvPr>
          <p:cNvSpPr>
            <a:spLocks noGrp="1"/>
          </p:cNvSpPr>
          <p:nvPr>
            <p:ph type="body" sz="quarter" idx="22" hasCustomPrompt="1"/>
          </p:nvPr>
        </p:nvSpPr>
        <p:spPr>
          <a:xfrm>
            <a:off x="6261746" y="1531833"/>
            <a:ext cx="2700976" cy="414310"/>
          </a:xfrm>
        </p:spPr>
        <p:txBody>
          <a:bodyPr>
            <a:noAutofit/>
          </a:bodyPr>
          <a:lstStyle>
            <a:lvl1pPr marL="0" indent="0" algn="ctr">
              <a:buNone/>
              <a:defRPr sz="24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16" name="Picture Placeholder 30">
            <a:extLst>
              <a:ext uri="{FF2B5EF4-FFF2-40B4-BE49-F238E27FC236}">
                <a16:creationId xmlns:a16="http://schemas.microsoft.com/office/drawing/2014/main" id="{5A15D709-4179-4B84-B852-6039E6B0BCE1}"/>
              </a:ext>
            </a:extLst>
          </p:cNvPr>
          <p:cNvSpPr>
            <a:spLocks noGrp="1"/>
          </p:cNvSpPr>
          <p:nvPr>
            <p:ph type="pic" sz="quarter" idx="26" hasCustomPrompt="1"/>
          </p:nvPr>
        </p:nvSpPr>
        <p:spPr>
          <a:xfrm>
            <a:off x="10119740" y="394494"/>
            <a:ext cx="1074156" cy="1074156"/>
          </a:xfrm>
        </p:spPr>
        <p:txBody>
          <a:bodyPr>
            <a:noAutofit/>
          </a:bodyPr>
          <a:lstStyle>
            <a:lvl1pPr marL="0" indent="0" algn="ctr">
              <a:buNone/>
              <a:defRPr sz="1000"/>
            </a:lvl1pPr>
          </a:lstStyle>
          <a:p>
            <a:r>
              <a:rPr lang="en-US" dirty="0"/>
              <a:t>Click to add icon</a:t>
            </a:r>
          </a:p>
        </p:txBody>
      </p:sp>
      <p:sp>
        <p:nvSpPr>
          <p:cNvPr id="17" name="Text Placeholder 41">
            <a:extLst>
              <a:ext uri="{FF2B5EF4-FFF2-40B4-BE49-F238E27FC236}">
                <a16:creationId xmlns:a16="http://schemas.microsoft.com/office/drawing/2014/main" id="{3EF102A3-6EFD-44DA-B153-1405453D6DD8}"/>
              </a:ext>
            </a:extLst>
          </p:cNvPr>
          <p:cNvSpPr>
            <a:spLocks noGrp="1"/>
          </p:cNvSpPr>
          <p:nvPr>
            <p:ph type="body" sz="quarter" idx="27" hasCustomPrompt="1"/>
          </p:nvPr>
        </p:nvSpPr>
        <p:spPr>
          <a:xfrm>
            <a:off x="9282681" y="1961726"/>
            <a:ext cx="2748275" cy="1124365"/>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18" name="Text Placeholder 43">
            <a:extLst>
              <a:ext uri="{FF2B5EF4-FFF2-40B4-BE49-F238E27FC236}">
                <a16:creationId xmlns:a16="http://schemas.microsoft.com/office/drawing/2014/main" id="{CF18AB91-5DD8-43C0-A688-F26DA8D38587}"/>
              </a:ext>
            </a:extLst>
          </p:cNvPr>
          <p:cNvSpPr>
            <a:spLocks noGrp="1"/>
          </p:cNvSpPr>
          <p:nvPr>
            <p:ph type="body" sz="quarter" idx="28" hasCustomPrompt="1"/>
          </p:nvPr>
        </p:nvSpPr>
        <p:spPr>
          <a:xfrm>
            <a:off x="9305556" y="1531833"/>
            <a:ext cx="2700976" cy="414310"/>
          </a:xfrm>
        </p:spPr>
        <p:txBody>
          <a:bodyPr>
            <a:noAutofit/>
          </a:bodyPr>
          <a:lstStyle>
            <a:lvl1pPr marL="0" indent="0" algn="ctr">
              <a:buNone/>
              <a:defRPr sz="24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19" name="Picture Placeholder 30">
            <a:extLst>
              <a:ext uri="{FF2B5EF4-FFF2-40B4-BE49-F238E27FC236}">
                <a16:creationId xmlns:a16="http://schemas.microsoft.com/office/drawing/2014/main" id="{A76BE60B-CBCF-4AEC-A92F-5B3D4D999094}"/>
              </a:ext>
            </a:extLst>
          </p:cNvPr>
          <p:cNvSpPr>
            <a:spLocks noGrp="1"/>
          </p:cNvSpPr>
          <p:nvPr>
            <p:ph type="pic" sz="quarter" idx="29" hasCustomPrompt="1"/>
          </p:nvPr>
        </p:nvSpPr>
        <p:spPr>
          <a:xfrm>
            <a:off x="7075930" y="3784769"/>
            <a:ext cx="1074156" cy="1074156"/>
          </a:xfrm>
        </p:spPr>
        <p:txBody>
          <a:bodyPr>
            <a:noAutofit/>
          </a:bodyPr>
          <a:lstStyle>
            <a:lvl1pPr marL="0" indent="0" algn="ctr">
              <a:buNone/>
              <a:defRPr sz="1000"/>
            </a:lvl1pPr>
          </a:lstStyle>
          <a:p>
            <a:r>
              <a:rPr lang="en-US" dirty="0"/>
              <a:t>Click to add icon</a:t>
            </a:r>
          </a:p>
        </p:txBody>
      </p:sp>
      <p:sp>
        <p:nvSpPr>
          <p:cNvPr id="20" name="Text Placeholder 41">
            <a:extLst>
              <a:ext uri="{FF2B5EF4-FFF2-40B4-BE49-F238E27FC236}">
                <a16:creationId xmlns:a16="http://schemas.microsoft.com/office/drawing/2014/main" id="{ADEAA25F-E088-48F8-9EF8-25FF2CE58080}"/>
              </a:ext>
            </a:extLst>
          </p:cNvPr>
          <p:cNvSpPr>
            <a:spLocks noGrp="1"/>
          </p:cNvSpPr>
          <p:nvPr>
            <p:ph type="body" sz="quarter" idx="30" hasCustomPrompt="1"/>
          </p:nvPr>
        </p:nvSpPr>
        <p:spPr>
          <a:xfrm>
            <a:off x="6238871" y="5352001"/>
            <a:ext cx="2748275" cy="1124365"/>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21" name="Text Placeholder 43">
            <a:extLst>
              <a:ext uri="{FF2B5EF4-FFF2-40B4-BE49-F238E27FC236}">
                <a16:creationId xmlns:a16="http://schemas.microsoft.com/office/drawing/2014/main" id="{D4B0F5BD-530E-4CC9-9465-C06BDBEB9874}"/>
              </a:ext>
            </a:extLst>
          </p:cNvPr>
          <p:cNvSpPr>
            <a:spLocks noGrp="1"/>
          </p:cNvSpPr>
          <p:nvPr>
            <p:ph type="body" sz="quarter" idx="31" hasCustomPrompt="1"/>
          </p:nvPr>
        </p:nvSpPr>
        <p:spPr>
          <a:xfrm>
            <a:off x="6261746" y="4922108"/>
            <a:ext cx="2700976" cy="414310"/>
          </a:xfrm>
        </p:spPr>
        <p:txBody>
          <a:bodyPr>
            <a:noAutofit/>
          </a:bodyPr>
          <a:lstStyle>
            <a:lvl1pPr marL="0" indent="0" algn="ctr">
              <a:buNone/>
              <a:defRPr sz="24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22" name="Picture Placeholder 30">
            <a:extLst>
              <a:ext uri="{FF2B5EF4-FFF2-40B4-BE49-F238E27FC236}">
                <a16:creationId xmlns:a16="http://schemas.microsoft.com/office/drawing/2014/main" id="{5530CB28-C607-4DDF-80A0-F800A20922B3}"/>
              </a:ext>
            </a:extLst>
          </p:cNvPr>
          <p:cNvSpPr>
            <a:spLocks noGrp="1"/>
          </p:cNvSpPr>
          <p:nvPr>
            <p:ph type="pic" sz="quarter" idx="32" hasCustomPrompt="1"/>
          </p:nvPr>
        </p:nvSpPr>
        <p:spPr>
          <a:xfrm>
            <a:off x="10119740" y="3784769"/>
            <a:ext cx="1074156" cy="1074156"/>
          </a:xfrm>
        </p:spPr>
        <p:txBody>
          <a:bodyPr>
            <a:noAutofit/>
          </a:bodyPr>
          <a:lstStyle>
            <a:lvl1pPr marL="0" indent="0" algn="ctr">
              <a:buNone/>
              <a:defRPr sz="1000"/>
            </a:lvl1pPr>
          </a:lstStyle>
          <a:p>
            <a:r>
              <a:rPr lang="en-US" dirty="0"/>
              <a:t>Click to add icon</a:t>
            </a:r>
          </a:p>
        </p:txBody>
      </p:sp>
      <p:sp>
        <p:nvSpPr>
          <p:cNvPr id="23" name="Text Placeholder 41">
            <a:extLst>
              <a:ext uri="{FF2B5EF4-FFF2-40B4-BE49-F238E27FC236}">
                <a16:creationId xmlns:a16="http://schemas.microsoft.com/office/drawing/2014/main" id="{DC40C9E9-82F2-40AC-A579-1D764BF5EC79}"/>
              </a:ext>
            </a:extLst>
          </p:cNvPr>
          <p:cNvSpPr>
            <a:spLocks noGrp="1"/>
          </p:cNvSpPr>
          <p:nvPr>
            <p:ph type="body" sz="quarter" idx="33" hasCustomPrompt="1"/>
          </p:nvPr>
        </p:nvSpPr>
        <p:spPr>
          <a:xfrm>
            <a:off x="9282681" y="5352001"/>
            <a:ext cx="2748275" cy="1124365"/>
          </a:xfrm>
        </p:spPr>
        <p:txBody>
          <a:bodyPr>
            <a:no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dirty="0"/>
              <a:t>Add Some Brief Text Here This is Just a Demo Text SO Consider Replacing This With Your Own</a:t>
            </a:r>
          </a:p>
        </p:txBody>
      </p:sp>
      <p:sp>
        <p:nvSpPr>
          <p:cNvPr id="24" name="Text Placeholder 43">
            <a:extLst>
              <a:ext uri="{FF2B5EF4-FFF2-40B4-BE49-F238E27FC236}">
                <a16:creationId xmlns:a16="http://schemas.microsoft.com/office/drawing/2014/main" id="{30D7BB33-813A-4806-BAFD-F4C37901954E}"/>
              </a:ext>
            </a:extLst>
          </p:cNvPr>
          <p:cNvSpPr>
            <a:spLocks noGrp="1"/>
          </p:cNvSpPr>
          <p:nvPr>
            <p:ph type="body" sz="quarter" idx="34" hasCustomPrompt="1"/>
          </p:nvPr>
        </p:nvSpPr>
        <p:spPr>
          <a:xfrm>
            <a:off x="9305556" y="4922108"/>
            <a:ext cx="2700976" cy="414310"/>
          </a:xfrm>
        </p:spPr>
        <p:txBody>
          <a:bodyPr>
            <a:noAutofit/>
          </a:bodyPr>
          <a:lstStyle>
            <a:lvl1pPr marL="0" indent="0" algn="ctr">
              <a:buNone/>
              <a:defRPr sz="2400" b="1">
                <a:latin typeface="+mj-lt"/>
              </a:defRPr>
            </a:lvl1pPr>
            <a:lvl2pPr marL="457200" indent="0" algn="ctr">
              <a:buNone/>
              <a:defRPr sz="3200" b="1"/>
            </a:lvl2pPr>
            <a:lvl3pPr marL="914400" indent="0" algn="ctr">
              <a:buNone/>
              <a:defRPr sz="3200" b="1"/>
            </a:lvl3pPr>
            <a:lvl4pPr marL="1371600" indent="0" algn="ctr">
              <a:buNone/>
              <a:defRPr sz="3200" b="1"/>
            </a:lvl4pPr>
            <a:lvl5pPr marL="1828800" indent="0" algn="ctr">
              <a:buNone/>
              <a:defRPr sz="3200" b="1"/>
            </a:lvl5pPr>
          </a:lstStyle>
          <a:p>
            <a:pPr lvl="0"/>
            <a:r>
              <a:rPr lang="en-US" dirty="0"/>
              <a:t>Your Topic Name</a:t>
            </a:r>
          </a:p>
        </p:txBody>
      </p:sp>
      <p:sp>
        <p:nvSpPr>
          <p:cNvPr id="6" name="Footer Placeholder 5">
            <a:extLst>
              <a:ext uri="{FF2B5EF4-FFF2-40B4-BE49-F238E27FC236}">
                <a16:creationId xmlns:a16="http://schemas.microsoft.com/office/drawing/2014/main" id="{788E389A-9715-4E50-942E-5FAA55C874D9}"/>
              </a:ext>
            </a:extLst>
          </p:cNvPr>
          <p:cNvSpPr>
            <a:spLocks noGrp="1"/>
          </p:cNvSpPr>
          <p:nvPr>
            <p:ph type="ftr" sz="quarter" idx="11"/>
          </p:nvPr>
        </p:nvSpPr>
        <p:spPr>
          <a:xfrm>
            <a:off x="3222350" y="6324600"/>
            <a:ext cx="2743200" cy="365125"/>
          </a:xfrm>
        </p:spPr>
        <p:txBody>
          <a:bodyPr/>
          <a:lstStyle/>
          <a:p>
            <a:endParaRPr lang="en-US" dirty="0"/>
          </a:p>
        </p:txBody>
      </p:sp>
    </p:spTree>
    <p:extLst>
      <p:ext uri="{BB962C8B-B14F-4D97-AF65-F5344CB8AC3E}">
        <p14:creationId xmlns:p14="http://schemas.microsoft.com/office/powerpoint/2010/main" val="553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EBF2CA-194E-4E64-8649-81384584209B}"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318149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EBF2CA-194E-4E64-8649-81384584209B}"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843538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EBF2CA-194E-4E64-8649-81384584209B}" type="datetimeFigureOut">
              <a:rPr lang="en-US" smtClean="0"/>
              <a:pPr/>
              <a:t>4/29/2025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4246103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EBF2CA-194E-4E64-8649-81384584209B}"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692034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BF2CA-194E-4E64-8649-81384584209B}" type="datetimeFigureOut">
              <a:rPr lang="en-US" smtClean="0"/>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002208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1024176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EBF2CA-194E-4E64-8649-81384584209B}"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94FE7-5537-4176-BAD0-1BA98FC90E8E}" type="slidenum">
              <a:rPr lang="en-US" smtClean="0"/>
              <a:t>‹#›</a:t>
            </a:fld>
            <a:endParaRPr lang="en-US"/>
          </a:p>
        </p:txBody>
      </p:sp>
    </p:spTree>
    <p:extLst>
      <p:ext uri="{BB962C8B-B14F-4D97-AF65-F5344CB8AC3E}">
        <p14:creationId xmlns:p14="http://schemas.microsoft.com/office/powerpoint/2010/main" val="2919722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7">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EBF2CA-194E-4E64-8649-81384584209B}" type="datetimeFigureOut">
              <a:rPr lang="en-US" smtClean="0"/>
              <a:pPr/>
              <a:t>4/29/2025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C994FE7-5537-4176-BAD0-1BA98FC90E8E}" type="slidenum">
              <a:rPr lang="en-US" smtClean="0"/>
              <a:t>‹#›</a:t>
            </a:fld>
            <a:endParaRPr lang="en-US"/>
          </a:p>
        </p:txBody>
      </p:sp>
    </p:spTree>
    <p:extLst>
      <p:ext uri="{BB962C8B-B14F-4D97-AF65-F5344CB8AC3E}">
        <p14:creationId xmlns:p14="http://schemas.microsoft.com/office/powerpoint/2010/main" val="298513699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56" r:id="rId20"/>
    <p:sldLayoutId id="2147483658" r:id="rId21"/>
    <p:sldLayoutId id="2147483650" r:id="rId22"/>
    <p:sldLayoutId id="2147483659" r:id="rId23"/>
    <p:sldLayoutId id="2147483652" r:id="rId24"/>
    <p:sldLayoutId id="2147483657" r:id="rId25"/>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57" name="Title 256">
            <a:extLst>
              <a:ext uri="{FF2B5EF4-FFF2-40B4-BE49-F238E27FC236}">
                <a16:creationId xmlns:a16="http://schemas.microsoft.com/office/drawing/2014/main" id="{26AD3567-9F6F-4FB8-9052-653746737079}"/>
              </a:ext>
            </a:extLst>
          </p:cNvPr>
          <p:cNvSpPr>
            <a:spLocks noGrp="1"/>
          </p:cNvSpPr>
          <p:nvPr>
            <p:ph type="title"/>
          </p:nvPr>
        </p:nvSpPr>
        <p:spPr>
          <a:xfrm>
            <a:off x="2845771" y="2377584"/>
            <a:ext cx="7379854" cy="1510100"/>
          </a:xfrm>
        </p:spPr>
        <p:txBody>
          <a:bodyPr>
            <a:noAutofit/>
          </a:bodyPr>
          <a:lstStyle/>
          <a:p>
            <a:r>
              <a:rPr lang="en-US" sz="8000" b="1" dirty="0">
                <a:solidFill>
                  <a:prstClr val="white"/>
                </a:solidFill>
                <a:latin typeface="Lucida Calligraphy" panose="03010101010101010101" pitchFamily="66" charset="0"/>
              </a:rPr>
              <a:t>WELCOME</a:t>
            </a:r>
            <a:br>
              <a:rPr lang="en-US" sz="8000" b="1" dirty="0">
                <a:solidFill>
                  <a:prstClr val="white"/>
                </a:solidFill>
                <a:latin typeface="Lucida Calligraphy" panose="03010101010101010101" pitchFamily="66" charset="0"/>
              </a:rPr>
            </a:br>
            <a:endParaRPr lang="en-US" sz="8000" b="1" dirty="0"/>
          </a:p>
        </p:txBody>
      </p:sp>
      <p:sp>
        <p:nvSpPr>
          <p:cNvPr id="259" name="Text Placeholder 258">
            <a:extLst>
              <a:ext uri="{FF2B5EF4-FFF2-40B4-BE49-F238E27FC236}">
                <a16:creationId xmlns:a16="http://schemas.microsoft.com/office/drawing/2014/main" id="{CD0A320E-0FDB-4504-AB29-E392C6AC3D0D}"/>
              </a:ext>
            </a:extLst>
          </p:cNvPr>
          <p:cNvSpPr>
            <a:spLocks noGrp="1"/>
          </p:cNvSpPr>
          <p:nvPr>
            <p:ph type="body" sz="quarter" idx="14"/>
          </p:nvPr>
        </p:nvSpPr>
        <p:spPr>
          <a:xfrm>
            <a:off x="3149600" y="3291527"/>
            <a:ext cx="7192649" cy="702672"/>
          </a:xfrm>
        </p:spPr>
        <p:txBody>
          <a:bodyPr>
            <a:noAutofit/>
          </a:bodyPr>
          <a:lstStyle/>
          <a:p>
            <a:r>
              <a:rPr lang="en-US" sz="3200" b="1" dirty="0">
                <a:latin typeface="Tw Cen MT" panose="020B0602020104020603" pitchFamily="34" charset="0"/>
              </a:rPr>
              <a:t>TO OUR TODAY’S PRESENTATION</a:t>
            </a:r>
          </a:p>
          <a:p>
            <a:endParaRPr lang="en-BS" sz="3200" b="1" dirty="0">
              <a:effectLst/>
            </a:endParaRPr>
          </a:p>
        </p:txBody>
      </p:sp>
      <p:sp>
        <p:nvSpPr>
          <p:cNvPr id="6" name="Rectangle: Rounded Corners 5">
            <a:extLst>
              <a:ext uri="{FF2B5EF4-FFF2-40B4-BE49-F238E27FC236}">
                <a16:creationId xmlns:a16="http://schemas.microsoft.com/office/drawing/2014/main" id="{97DC5BC6-4A4A-5D53-4844-B99C147BA2F8}"/>
              </a:ext>
            </a:extLst>
          </p:cNvPr>
          <p:cNvSpPr/>
          <p:nvPr/>
        </p:nvSpPr>
        <p:spPr>
          <a:xfrm>
            <a:off x="6096000" y="920533"/>
            <a:ext cx="2029176" cy="2401978"/>
          </a:xfrm>
          <a:prstGeom prst="roundRect">
            <a:avLst>
              <a:gd name="adj" fmla="val 62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FE3086-5F79-4199-9F6E-FB3FE5742D12}"/>
              </a:ext>
            </a:extLst>
          </p:cNvPr>
          <p:cNvSpPr txBox="1"/>
          <p:nvPr/>
        </p:nvSpPr>
        <p:spPr>
          <a:xfrm>
            <a:off x="2939373" y="4002323"/>
            <a:ext cx="7192649" cy="830997"/>
          </a:xfrm>
          <a:prstGeom prst="rect">
            <a:avLst/>
          </a:prstGeom>
          <a:noFill/>
        </p:spPr>
        <p:txBody>
          <a:bodyPr wrap="square" rtlCol="0">
            <a:spAutoFit/>
          </a:bodyPr>
          <a:lstStyle/>
          <a:p>
            <a:r>
              <a:rPr lang="en-US" sz="2400" b="1" dirty="0">
                <a:latin typeface="Segoe UI Variable Small" pitchFamily="2" charset="0"/>
                <a:ea typeface="MS UI Gothic" panose="020B0600070205080204" pitchFamily="34" charset="-128"/>
              </a:rPr>
              <a:t>PROJECT PRESENTED BY </a:t>
            </a:r>
            <a:r>
              <a:rPr lang="en-US" sz="2400" b="1" dirty="0">
                <a:solidFill>
                  <a:schemeClr val="accent5">
                    <a:lumMod val="60000"/>
                    <a:lumOff val="40000"/>
                  </a:schemeClr>
                </a:solidFill>
                <a:latin typeface="Segoe UI Variable Small" pitchFamily="2" charset="0"/>
                <a:ea typeface="MS UI Gothic" panose="020B0600070205080204" pitchFamily="34" charset="-128"/>
              </a:rPr>
              <a:t>WILLIAM’S  TE@M</a:t>
            </a:r>
          </a:p>
          <a:p>
            <a:endParaRPr lang="en-BS" sz="2400" dirty="0"/>
          </a:p>
        </p:txBody>
      </p:sp>
    </p:spTree>
    <p:extLst>
      <p:ext uri="{BB962C8B-B14F-4D97-AF65-F5344CB8AC3E}">
        <p14:creationId xmlns:p14="http://schemas.microsoft.com/office/powerpoint/2010/main" val="11606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250"/>
                                        <p:tgtEl>
                                          <p:spTgt spid="257"/>
                                        </p:tgtEl>
                                      </p:cBhvr>
                                    </p:animEffect>
                                    <p:anim calcmode="lin" valueType="num">
                                      <p:cBhvr>
                                        <p:cTn id="8" dur="250" fill="hold"/>
                                        <p:tgtEl>
                                          <p:spTgt spid="257"/>
                                        </p:tgtEl>
                                        <p:attrNameLst>
                                          <p:attrName>ppt_x</p:attrName>
                                        </p:attrNameLst>
                                      </p:cBhvr>
                                      <p:tavLst>
                                        <p:tav tm="0">
                                          <p:val>
                                            <p:strVal val="#ppt_x"/>
                                          </p:val>
                                        </p:tav>
                                        <p:tav tm="100000">
                                          <p:val>
                                            <p:strVal val="#ppt_x"/>
                                          </p:val>
                                        </p:tav>
                                      </p:tavLst>
                                    </p:anim>
                                    <p:anim calcmode="lin" valueType="num">
                                      <p:cBhvr>
                                        <p:cTn id="9" dur="250" fill="hold"/>
                                        <p:tgtEl>
                                          <p:spTgt spid="2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9">
                                            <p:txEl>
                                              <p:pRg st="0" end="0"/>
                                            </p:txEl>
                                          </p:spTgt>
                                        </p:tgtEl>
                                        <p:attrNameLst>
                                          <p:attrName>style.visibility</p:attrName>
                                        </p:attrNameLst>
                                      </p:cBhvr>
                                      <p:to>
                                        <p:strVal val="visible"/>
                                      </p:to>
                                    </p:set>
                                    <p:animEffect transition="in" filter="fade">
                                      <p:cBhvr>
                                        <p:cTn id="12" dur="250"/>
                                        <p:tgtEl>
                                          <p:spTgt spid="259">
                                            <p:txEl>
                                              <p:pRg st="0" end="0"/>
                                            </p:txEl>
                                          </p:spTgt>
                                        </p:tgtEl>
                                      </p:cBhvr>
                                    </p:animEffect>
                                    <p:anim calcmode="lin" valueType="num">
                                      <p:cBhvr>
                                        <p:cTn id="13" dur="250" fill="hold"/>
                                        <p:tgtEl>
                                          <p:spTgt spid="259">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259">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nodePh="1">
                                  <p:stCondLst>
                                    <p:cond delay="14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42" presetClass="entr" presetSubtype="0" fill="hold" grpId="0" nodeType="withEffect">
                                  <p:stCondLst>
                                    <p:cond delay="14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9" grpId="0" build="p"/>
      <p:bldP spid="6"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879A8B0-421E-4D8D-AB73-287BFCA7255B}"/>
              </a:ext>
            </a:extLst>
          </p:cNvPr>
          <p:cNvSpPr/>
          <p:nvPr/>
        </p:nvSpPr>
        <p:spPr>
          <a:xfrm>
            <a:off x="2535379" y="76546"/>
            <a:ext cx="7532257" cy="646331"/>
          </a:xfrm>
          <a:prstGeom prst="rect">
            <a:avLst/>
          </a:prstGeom>
        </p:spPr>
        <p:txBody>
          <a:bodyPr wrap="square">
            <a:spAutoFit/>
          </a:bodyPr>
          <a:lstStyle/>
          <a:p>
            <a:r>
              <a:rPr lang="en-IN" sz="3600" b="1" dirty="0"/>
              <a:t>Use case Diagram:         </a:t>
            </a:r>
            <a:endParaRPr lang="en-BS" sz="3600" dirty="0"/>
          </a:p>
        </p:txBody>
      </p:sp>
      <p:pic>
        <p:nvPicPr>
          <p:cNvPr id="10" name="Picture 9">
            <a:extLst>
              <a:ext uri="{FF2B5EF4-FFF2-40B4-BE49-F238E27FC236}">
                <a16:creationId xmlns:a16="http://schemas.microsoft.com/office/drawing/2014/main" id="{839A5924-6B23-4189-A9E1-673A45F03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7389" y="825963"/>
            <a:ext cx="6237221" cy="5900073"/>
          </a:xfrm>
          <a:prstGeom prst="rect">
            <a:avLst/>
          </a:prstGeom>
          <a:ln>
            <a:solidFill>
              <a:srgbClr val="3E8EFD"/>
            </a:solidFill>
          </a:ln>
        </p:spPr>
      </p:pic>
    </p:spTree>
    <p:extLst>
      <p:ext uri="{BB962C8B-B14F-4D97-AF65-F5344CB8AC3E}">
        <p14:creationId xmlns:p14="http://schemas.microsoft.com/office/powerpoint/2010/main" val="304562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514AFF-1FB8-402E-9AE4-9B66AFE64426}"/>
              </a:ext>
            </a:extLst>
          </p:cNvPr>
          <p:cNvSpPr txBox="1"/>
          <p:nvPr/>
        </p:nvSpPr>
        <p:spPr>
          <a:xfrm>
            <a:off x="1316180" y="310144"/>
            <a:ext cx="5149275" cy="707886"/>
          </a:xfrm>
          <a:prstGeom prst="rect">
            <a:avLst/>
          </a:prstGeom>
          <a:noFill/>
        </p:spPr>
        <p:txBody>
          <a:bodyPr wrap="square" rtlCol="0">
            <a:spAutoFit/>
          </a:bodyPr>
          <a:lstStyle/>
          <a:p>
            <a:r>
              <a:rPr lang="en-IN" sz="4000" b="1" dirty="0"/>
              <a:t>SEQUENCE DIAGRAM:</a:t>
            </a:r>
            <a:endParaRPr lang="en-BS" sz="4000" dirty="0"/>
          </a:p>
        </p:txBody>
      </p:sp>
      <p:pic>
        <p:nvPicPr>
          <p:cNvPr id="4" name="Picture 3">
            <a:extLst>
              <a:ext uri="{FF2B5EF4-FFF2-40B4-BE49-F238E27FC236}">
                <a16:creationId xmlns:a16="http://schemas.microsoft.com/office/drawing/2014/main" id="{418A4E02-AEE3-46C1-8088-D9747BB04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260" y="1166745"/>
            <a:ext cx="8829976" cy="5283360"/>
          </a:xfrm>
          <a:prstGeom prst="rect">
            <a:avLst/>
          </a:prstGeom>
        </p:spPr>
      </p:pic>
      <p:pic>
        <p:nvPicPr>
          <p:cNvPr id="5" name="Picture 4">
            <a:extLst>
              <a:ext uri="{FF2B5EF4-FFF2-40B4-BE49-F238E27FC236}">
                <a16:creationId xmlns:a16="http://schemas.microsoft.com/office/drawing/2014/main" id="{C0E41A59-4F61-408C-A886-03B303DF01ED}"/>
              </a:ext>
            </a:extLst>
          </p:cNvPr>
          <p:cNvPicPr>
            <a:picLocks noChangeAspect="1"/>
          </p:cNvPicPr>
          <p:nvPr/>
        </p:nvPicPr>
        <p:blipFill rotWithShape="1">
          <a:blip r:embed="rId3">
            <a:extLst>
              <a:ext uri="{28A0092B-C50C-407E-A947-70E740481C1C}">
                <a14:useLocalDpi xmlns:a14="http://schemas.microsoft.com/office/drawing/2010/main" val="0"/>
              </a:ext>
            </a:extLst>
          </a:blip>
          <a:srcRect l="73634" t="13981" r="11641" b="74650"/>
          <a:stretch/>
        </p:blipFill>
        <p:spPr>
          <a:xfrm>
            <a:off x="6360160" y="5126643"/>
            <a:ext cx="1076960" cy="293717"/>
          </a:xfrm>
          <a:prstGeom prst="rect">
            <a:avLst/>
          </a:prstGeom>
        </p:spPr>
      </p:pic>
      <p:pic>
        <p:nvPicPr>
          <p:cNvPr id="6" name="Picture 5">
            <a:extLst>
              <a:ext uri="{FF2B5EF4-FFF2-40B4-BE49-F238E27FC236}">
                <a16:creationId xmlns:a16="http://schemas.microsoft.com/office/drawing/2014/main" id="{FE5EC1B9-5AC9-4B87-877A-FE13DC5DA20D}"/>
              </a:ext>
            </a:extLst>
          </p:cNvPr>
          <p:cNvPicPr>
            <a:picLocks noChangeAspect="1"/>
          </p:cNvPicPr>
          <p:nvPr/>
        </p:nvPicPr>
        <p:blipFill rotWithShape="1">
          <a:blip r:embed="rId3">
            <a:extLst>
              <a:ext uri="{28A0092B-C50C-407E-A947-70E740481C1C}">
                <a14:useLocalDpi xmlns:a14="http://schemas.microsoft.com/office/drawing/2010/main" val="0"/>
              </a:ext>
            </a:extLst>
          </a:blip>
          <a:srcRect l="73634" t="13981" r="11641" b="74650"/>
          <a:stretch/>
        </p:blipFill>
        <p:spPr>
          <a:xfrm flipV="1">
            <a:off x="9331960" y="4853734"/>
            <a:ext cx="817880" cy="182290"/>
          </a:xfrm>
          <a:prstGeom prst="rect">
            <a:avLst/>
          </a:prstGeom>
        </p:spPr>
      </p:pic>
    </p:spTree>
    <p:extLst>
      <p:ext uri="{BB962C8B-B14F-4D97-AF65-F5344CB8AC3E}">
        <p14:creationId xmlns:p14="http://schemas.microsoft.com/office/powerpoint/2010/main" val="53890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514AFF-1FB8-402E-9AE4-9B66AFE64426}"/>
              </a:ext>
            </a:extLst>
          </p:cNvPr>
          <p:cNvSpPr txBox="1"/>
          <p:nvPr/>
        </p:nvSpPr>
        <p:spPr>
          <a:xfrm>
            <a:off x="1154547" y="1075266"/>
            <a:ext cx="4470888" cy="707886"/>
          </a:xfrm>
          <a:prstGeom prst="rect">
            <a:avLst/>
          </a:prstGeom>
          <a:noFill/>
        </p:spPr>
        <p:txBody>
          <a:bodyPr wrap="square" rtlCol="0">
            <a:spAutoFit/>
          </a:bodyPr>
          <a:lstStyle/>
          <a:p>
            <a:r>
              <a:rPr lang="en-IN" sz="4000" b="1" dirty="0"/>
              <a:t>CLASS DIAGRAM:</a:t>
            </a:r>
            <a:endParaRPr lang="en-BS" sz="4000" dirty="0"/>
          </a:p>
        </p:txBody>
      </p:sp>
      <p:sp>
        <p:nvSpPr>
          <p:cNvPr id="3" name="TextBox 2">
            <a:extLst>
              <a:ext uri="{FF2B5EF4-FFF2-40B4-BE49-F238E27FC236}">
                <a16:creationId xmlns:a16="http://schemas.microsoft.com/office/drawing/2014/main" id="{D1945FFA-2E48-4E4E-A7AD-FB40463E9509}"/>
              </a:ext>
            </a:extLst>
          </p:cNvPr>
          <p:cNvSpPr txBox="1"/>
          <p:nvPr/>
        </p:nvSpPr>
        <p:spPr>
          <a:xfrm>
            <a:off x="967543" y="1828799"/>
            <a:ext cx="4488873" cy="3785652"/>
          </a:xfrm>
          <a:prstGeom prst="rect">
            <a:avLst/>
          </a:prstGeom>
          <a:noFill/>
        </p:spPr>
        <p:txBody>
          <a:bodyPr wrap="square" rtlCol="0">
            <a:spAutoFit/>
          </a:bodyPr>
          <a:lstStyle/>
          <a:p>
            <a:r>
              <a:rPr lang="en-IN" sz="2400" dirty="0"/>
              <a:t>In software engineering, a class diagram in the Unified Modelling Language (UML) is a type of static structure diagram that describes the structure of a system by showing the system's classes, their attributes, operations (or methods), and the relationships among the classes. It explains which class contains information.</a:t>
            </a:r>
            <a:endParaRPr lang="en-BS" sz="2400" dirty="0"/>
          </a:p>
        </p:txBody>
      </p:sp>
      <p:pic>
        <p:nvPicPr>
          <p:cNvPr id="5" name="Picture 4">
            <a:extLst>
              <a:ext uri="{FF2B5EF4-FFF2-40B4-BE49-F238E27FC236}">
                <a16:creationId xmlns:a16="http://schemas.microsoft.com/office/drawing/2014/main" id="{2E1CBB97-1EB4-411A-A8BE-878F96D50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416" y="664806"/>
            <a:ext cx="6412840" cy="5528388"/>
          </a:xfrm>
          <a:prstGeom prst="rect">
            <a:avLst/>
          </a:prstGeom>
        </p:spPr>
      </p:pic>
    </p:spTree>
    <p:extLst>
      <p:ext uri="{BB962C8B-B14F-4D97-AF65-F5344CB8AC3E}">
        <p14:creationId xmlns:p14="http://schemas.microsoft.com/office/powerpoint/2010/main" val="411035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514AFF-1FB8-402E-9AE4-9B66AFE64426}"/>
              </a:ext>
            </a:extLst>
          </p:cNvPr>
          <p:cNvSpPr txBox="1"/>
          <p:nvPr/>
        </p:nvSpPr>
        <p:spPr>
          <a:xfrm>
            <a:off x="965198" y="957719"/>
            <a:ext cx="4742875" cy="717953"/>
          </a:xfrm>
          <a:prstGeom prst="rect">
            <a:avLst/>
          </a:prstGeom>
          <a:noFill/>
        </p:spPr>
        <p:txBody>
          <a:bodyPr wrap="square" rtlCol="0">
            <a:spAutoFit/>
          </a:bodyPr>
          <a:lstStyle/>
          <a:p>
            <a:pPr>
              <a:lnSpc>
                <a:spcPct val="107000"/>
              </a:lnSpc>
              <a:spcAft>
                <a:spcPts val="800"/>
              </a:spcAft>
            </a:pPr>
            <a:r>
              <a:rPr lang="en-IN" sz="4000" b="1" dirty="0">
                <a:ea typeface="Calibri" panose="020F0502020204030204" pitchFamily="34" charset="0"/>
                <a:cs typeface="Cordia New" panose="020B0304020202020204" pitchFamily="34" charset="-34"/>
              </a:rPr>
              <a:t>ACTIVITY DIAGRAM:</a:t>
            </a:r>
            <a:endParaRPr lang="en-BS" sz="3200" dirty="0">
              <a:ea typeface="Calibri" panose="020F0502020204030204" pitchFamily="34" charset="0"/>
              <a:cs typeface="Cordia New" panose="020B0304020202020204" pitchFamily="34" charset="-34"/>
            </a:endParaRPr>
          </a:p>
        </p:txBody>
      </p:sp>
      <p:pic>
        <p:nvPicPr>
          <p:cNvPr id="5" name="Picture 4">
            <a:extLst>
              <a:ext uri="{FF2B5EF4-FFF2-40B4-BE49-F238E27FC236}">
                <a16:creationId xmlns:a16="http://schemas.microsoft.com/office/drawing/2014/main" id="{D34DC085-6577-4C48-9CDB-582753A12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396" y="1991294"/>
            <a:ext cx="10069474" cy="3908987"/>
          </a:xfrm>
          <a:prstGeom prst="rect">
            <a:avLst/>
          </a:prstGeom>
          <a:ln>
            <a:solidFill>
              <a:schemeClr val="tx2">
                <a:lumMod val="75000"/>
              </a:schemeClr>
            </a:solidFill>
          </a:ln>
        </p:spPr>
      </p:pic>
      <p:pic>
        <p:nvPicPr>
          <p:cNvPr id="9" name="Picture 8">
            <a:extLst>
              <a:ext uri="{FF2B5EF4-FFF2-40B4-BE49-F238E27FC236}">
                <a16:creationId xmlns:a16="http://schemas.microsoft.com/office/drawing/2014/main" id="{63519C60-1FFD-40BC-A645-E54A297360BB}"/>
              </a:ext>
            </a:extLst>
          </p:cNvPr>
          <p:cNvPicPr>
            <a:picLocks noChangeAspect="1"/>
          </p:cNvPicPr>
          <p:nvPr/>
        </p:nvPicPr>
        <p:blipFill rotWithShape="1">
          <a:blip r:embed="rId2">
            <a:extLst>
              <a:ext uri="{28A0092B-C50C-407E-A947-70E740481C1C}">
                <a14:useLocalDpi xmlns:a14="http://schemas.microsoft.com/office/drawing/2010/main" val="0"/>
              </a:ext>
            </a:extLst>
          </a:blip>
          <a:srcRect l="30320" t="69682" r="17213" b="18740"/>
          <a:stretch/>
        </p:blipFill>
        <p:spPr>
          <a:xfrm>
            <a:off x="8244252" y="5172365"/>
            <a:ext cx="2479870" cy="212436"/>
          </a:xfrm>
          <a:prstGeom prst="rect">
            <a:avLst/>
          </a:prstGeom>
          <a:ln>
            <a:noFill/>
          </a:ln>
        </p:spPr>
      </p:pic>
      <p:pic>
        <p:nvPicPr>
          <p:cNvPr id="10" name="Picture 9">
            <a:extLst>
              <a:ext uri="{FF2B5EF4-FFF2-40B4-BE49-F238E27FC236}">
                <a16:creationId xmlns:a16="http://schemas.microsoft.com/office/drawing/2014/main" id="{1C9521B7-47FE-418B-A604-78F4C7D24A51}"/>
              </a:ext>
            </a:extLst>
          </p:cNvPr>
          <p:cNvPicPr>
            <a:picLocks noChangeAspect="1"/>
          </p:cNvPicPr>
          <p:nvPr/>
        </p:nvPicPr>
        <p:blipFill rotWithShape="1">
          <a:blip r:embed="rId2">
            <a:extLst>
              <a:ext uri="{28A0092B-C50C-407E-A947-70E740481C1C}">
                <a14:useLocalDpi xmlns:a14="http://schemas.microsoft.com/office/drawing/2010/main" val="0"/>
              </a:ext>
            </a:extLst>
          </a:blip>
          <a:srcRect l="30320" t="69682" r="51633" b="18740"/>
          <a:stretch/>
        </p:blipFill>
        <p:spPr>
          <a:xfrm>
            <a:off x="9484187" y="3830727"/>
            <a:ext cx="663253" cy="230119"/>
          </a:xfrm>
          <a:prstGeom prst="rect">
            <a:avLst/>
          </a:prstGeom>
          <a:ln>
            <a:noFill/>
          </a:ln>
        </p:spPr>
      </p:pic>
      <p:pic>
        <p:nvPicPr>
          <p:cNvPr id="11" name="Picture 10">
            <a:extLst>
              <a:ext uri="{FF2B5EF4-FFF2-40B4-BE49-F238E27FC236}">
                <a16:creationId xmlns:a16="http://schemas.microsoft.com/office/drawing/2014/main" id="{CC0971B2-5E8B-4EF7-BD19-C34F1F5621ED}"/>
              </a:ext>
            </a:extLst>
          </p:cNvPr>
          <p:cNvPicPr>
            <a:picLocks noChangeAspect="1"/>
          </p:cNvPicPr>
          <p:nvPr/>
        </p:nvPicPr>
        <p:blipFill rotWithShape="1">
          <a:blip r:embed="rId2">
            <a:extLst>
              <a:ext uri="{28A0092B-C50C-407E-A947-70E740481C1C}">
                <a14:useLocalDpi xmlns:a14="http://schemas.microsoft.com/office/drawing/2010/main" val="0"/>
              </a:ext>
            </a:extLst>
          </a:blip>
          <a:srcRect l="30320" t="69682" r="60666" b="23277"/>
          <a:stretch/>
        </p:blipFill>
        <p:spPr>
          <a:xfrm>
            <a:off x="9484187" y="2882813"/>
            <a:ext cx="700559" cy="212434"/>
          </a:xfrm>
          <a:prstGeom prst="rect">
            <a:avLst/>
          </a:prstGeom>
          <a:ln>
            <a:noFill/>
          </a:ln>
        </p:spPr>
      </p:pic>
    </p:spTree>
    <p:extLst>
      <p:ext uri="{BB962C8B-B14F-4D97-AF65-F5344CB8AC3E}">
        <p14:creationId xmlns:p14="http://schemas.microsoft.com/office/powerpoint/2010/main" val="403572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A5A8788-F6A8-436E-85E8-7946A644526C}"/>
              </a:ext>
            </a:extLst>
          </p:cNvPr>
          <p:cNvSpPr txBox="1"/>
          <p:nvPr/>
        </p:nvSpPr>
        <p:spPr>
          <a:xfrm>
            <a:off x="1228436" y="258572"/>
            <a:ext cx="6271491" cy="707886"/>
          </a:xfrm>
          <a:prstGeom prst="rect">
            <a:avLst/>
          </a:prstGeom>
          <a:noFill/>
        </p:spPr>
        <p:txBody>
          <a:bodyPr wrap="square" rtlCol="0">
            <a:spAutoFit/>
          </a:bodyPr>
          <a:lstStyle/>
          <a:p>
            <a:r>
              <a:rPr lang="en-US" sz="4000" b="1" dirty="0"/>
              <a:t>Technologies Used</a:t>
            </a:r>
            <a:endParaRPr lang="en-BS" sz="4000" b="1" dirty="0"/>
          </a:p>
        </p:txBody>
      </p:sp>
      <p:sp>
        <p:nvSpPr>
          <p:cNvPr id="2" name="TextBox 1">
            <a:extLst>
              <a:ext uri="{FF2B5EF4-FFF2-40B4-BE49-F238E27FC236}">
                <a16:creationId xmlns:a16="http://schemas.microsoft.com/office/drawing/2014/main" id="{78E24A38-2F9D-4D97-90D2-16A76B6E0D4E}"/>
              </a:ext>
            </a:extLst>
          </p:cNvPr>
          <p:cNvSpPr txBox="1"/>
          <p:nvPr/>
        </p:nvSpPr>
        <p:spPr>
          <a:xfrm>
            <a:off x="1593271" y="1246151"/>
            <a:ext cx="9721274" cy="1077218"/>
          </a:xfrm>
          <a:prstGeom prst="rect">
            <a:avLst/>
          </a:prstGeom>
          <a:noFill/>
        </p:spPr>
        <p:txBody>
          <a:bodyPr wrap="square" rtlCol="0">
            <a:spAutoFit/>
          </a:bodyPr>
          <a:lstStyle/>
          <a:p>
            <a:r>
              <a:rPr lang="en-US" sz="2400" b="1" dirty="0"/>
              <a:t>Scikit-learn</a:t>
            </a:r>
            <a:br>
              <a:rPr lang="en-US" sz="2000" dirty="0"/>
            </a:br>
            <a:r>
              <a:rPr lang="en-US" sz="2000" dirty="0"/>
              <a:t>A machine learning library that provides simple and efficient tools for data mining and analysis, including classification, regression, and clustering algorithms.</a:t>
            </a:r>
            <a:endParaRPr lang="en-BS" sz="2000" dirty="0"/>
          </a:p>
        </p:txBody>
      </p:sp>
      <p:sp>
        <p:nvSpPr>
          <p:cNvPr id="8" name="TextBox 7">
            <a:extLst>
              <a:ext uri="{FF2B5EF4-FFF2-40B4-BE49-F238E27FC236}">
                <a16:creationId xmlns:a16="http://schemas.microsoft.com/office/drawing/2014/main" id="{FAE6A301-8F15-4C07-BFD9-5E69EFA688DE}"/>
              </a:ext>
            </a:extLst>
          </p:cNvPr>
          <p:cNvSpPr txBox="1"/>
          <p:nvPr/>
        </p:nvSpPr>
        <p:spPr>
          <a:xfrm>
            <a:off x="1593271" y="2510776"/>
            <a:ext cx="9804401" cy="769441"/>
          </a:xfrm>
          <a:prstGeom prst="rect">
            <a:avLst/>
          </a:prstGeom>
          <a:noFill/>
        </p:spPr>
        <p:txBody>
          <a:bodyPr wrap="square" rtlCol="0">
            <a:spAutoFit/>
          </a:bodyPr>
          <a:lstStyle/>
          <a:p>
            <a:r>
              <a:rPr lang="en-US" sz="2400" b="1" dirty="0"/>
              <a:t>Flask</a:t>
            </a:r>
            <a:r>
              <a:rPr lang="en-US" sz="2000" dirty="0"/>
              <a:t> : it’s lightweight Python framework that lets you quickly create web apps or APIs by turning your Python code into a website.</a:t>
            </a:r>
          </a:p>
        </p:txBody>
      </p:sp>
      <p:sp>
        <p:nvSpPr>
          <p:cNvPr id="10" name="TextBox 9">
            <a:extLst>
              <a:ext uri="{FF2B5EF4-FFF2-40B4-BE49-F238E27FC236}">
                <a16:creationId xmlns:a16="http://schemas.microsoft.com/office/drawing/2014/main" id="{78E24A38-2F9D-4D97-90D2-16A76B6E0D4E}"/>
              </a:ext>
            </a:extLst>
          </p:cNvPr>
          <p:cNvSpPr txBox="1"/>
          <p:nvPr/>
        </p:nvSpPr>
        <p:spPr>
          <a:xfrm>
            <a:off x="1593271" y="3519766"/>
            <a:ext cx="9721274" cy="769441"/>
          </a:xfrm>
          <a:prstGeom prst="rect">
            <a:avLst/>
          </a:prstGeom>
          <a:noFill/>
        </p:spPr>
        <p:txBody>
          <a:bodyPr wrap="square" rtlCol="0">
            <a:spAutoFit/>
          </a:bodyPr>
          <a:lstStyle/>
          <a:p>
            <a:r>
              <a:rPr lang="en-US" sz="2400" b="1" dirty="0"/>
              <a:t>OCR (Optical Character Recognition)</a:t>
            </a:r>
            <a:r>
              <a:rPr lang="en-US" sz="2000" dirty="0"/>
              <a:t> : it is a technology that reads and converts text from images or scanned documents into editable digital text.</a:t>
            </a:r>
            <a:endParaRPr lang="en-BS" sz="2000" dirty="0"/>
          </a:p>
        </p:txBody>
      </p:sp>
      <p:sp>
        <p:nvSpPr>
          <p:cNvPr id="11" name="TextBox 10">
            <a:extLst>
              <a:ext uri="{FF2B5EF4-FFF2-40B4-BE49-F238E27FC236}">
                <a16:creationId xmlns:a16="http://schemas.microsoft.com/office/drawing/2014/main" id="{EF2F62F5-86BF-4CD7-B9D5-A6C86EAD6806}"/>
              </a:ext>
            </a:extLst>
          </p:cNvPr>
          <p:cNvSpPr txBox="1"/>
          <p:nvPr/>
        </p:nvSpPr>
        <p:spPr>
          <a:xfrm>
            <a:off x="1593271" y="4436469"/>
            <a:ext cx="9088584" cy="769441"/>
          </a:xfrm>
          <a:prstGeom prst="rect">
            <a:avLst/>
          </a:prstGeom>
          <a:noFill/>
        </p:spPr>
        <p:txBody>
          <a:bodyPr wrap="square" rtlCol="0">
            <a:spAutoFit/>
          </a:bodyPr>
          <a:lstStyle/>
          <a:p>
            <a:r>
              <a:rPr lang="en-US" sz="2400" b="1" dirty="0"/>
              <a:t>NLP (Natural Language Processing) : </a:t>
            </a:r>
            <a:r>
              <a:rPr lang="en-US" sz="2000" dirty="0"/>
              <a:t>NLP (Natural Language Processing) is a branch of AI that helps computers understand, interpret, and generate human language.</a:t>
            </a:r>
            <a:endParaRPr lang="en-BS" sz="2000" dirty="0"/>
          </a:p>
        </p:txBody>
      </p:sp>
      <p:sp>
        <p:nvSpPr>
          <p:cNvPr id="12" name="TextBox 11">
            <a:extLst>
              <a:ext uri="{FF2B5EF4-FFF2-40B4-BE49-F238E27FC236}">
                <a16:creationId xmlns:a16="http://schemas.microsoft.com/office/drawing/2014/main" id="{D6F3A7FB-85E2-42FA-86F5-C45F377632CF}"/>
              </a:ext>
            </a:extLst>
          </p:cNvPr>
          <p:cNvSpPr txBox="1"/>
          <p:nvPr/>
        </p:nvSpPr>
        <p:spPr>
          <a:xfrm>
            <a:off x="1593271" y="5298197"/>
            <a:ext cx="9088584" cy="769441"/>
          </a:xfrm>
          <a:prstGeom prst="rect">
            <a:avLst/>
          </a:prstGeom>
          <a:noFill/>
        </p:spPr>
        <p:txBody>
          <a:bodyPr wrap="square" rtlCol="0">
            <a:spAutoFit/>
          </a:bodyPr>
          <a:lstStyle/>
          <a:p>
            <a:r>
              <a:rPr lang="en-US" sz="2400" b="1" dirty="0"/>
              <a:t>SQL (Structured Query Language) :</a:t>
            </a:r>
            <a:r>
              <a:rPr lang="en-US" sz="2000" dirty="0"/>
              <a:t> is the language used to store, manage, and retrieve data from databases.</a:t>
            </a:r>
            <a:endParaRPr lang="en-BS" dirty="0"/>
          </a:p>
        </p:txBody>
      </p:sp>
    </p:spTree>
    <p:extLst>
      <p:ext uri="{BB962C8B-B14F-4D97-AF65-F5344CB8AC3E}">
        <p14:creationId xmlns:p14="http://schemas.microsoft.com/office/powerpoint/2010/main" val="296148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anim calcmode="lin" valueType="num">
                                      <p:cBhvr>
                                        <p:cTn id="13" dur="250" fill="hold"/>
                                        <p:tgtEl>
                                          <p:spTgt spid="2"/>
                                        </p:tgtEl>
                                        <p:attrNameLst>
                                          <p:attrName>ppt_x</p:attrName>
                                        </p:attrNameLst>
                                      </p:cBhvr>
                                      <p:tavLst>
                                        <p:tav tm="0">
                                          <p:val>
                                            <p:strVal val="#ppt_x"/>
                                          </p:val>
                                        </p:tav>
                                        <p:tav tm="100000">
                                          <p:val>
                                            <p:strVal val="#ppt_x"/>
                                          </p:val>
                                        </p:tav>
                                      </p:tavLst>
                                    </p:anim>
                                    <p:anim calcmode="lin" valueType="num">
                                      <p:cBhvr>
                                        <p:cTn id="14" dur="25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anim calcmode="lin" valueType="num">
                                      <p:cBhvr>
                                        <p:cTn id="23" dur="250" fill="hold"/>
                                        <p:tgtEl>
                                          <p:spTgt spid="10"/>
                                        </p:tgtEl>
                                        <p:attrNameLst>
                                          <p:attrName>ppt_x</p:attrName>
                                        </p:attrNameLst>
                                      </p:cBhvr>
                                      <p:tavLst>
                                        <p:tav tm="0">
                                          <p:val>
                                            <p:strVal val="#ppt_x"/>
                                          </p:val>
                                        </p:tav>
                                        <p:tav tm="100000">
                                          <p:val>
                                            <p:strVal val="#ppt_x"/>
                                          </p:val>
                                        </p:tav>
                                      </p:tavLst>
                                    </p:anim>
                                    <p:anim calcmode="lin" valueType="num">
                                      <p:cBhvr>
                                        <p:cTn id="24" dur="25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anim calcmode="lin" valueType="num">
                                      <p:cBhvr>
                                        <p:cTn id="28" dur="250" fill="hold"/>
                                        <p:tgtEl>
                                          <p:spTgt spid="11"/>
                                        </p:tgtEl>
                                        <p:attrNameLst>
                                          <p:attrName>ppt_x</p:attrName>
                                        </p:attrNameLst>
                                      </p:cBhvr>
                                      <p:tavLst>
                                        <p:tav tm="0">
                                          <p:val>
                                            <p:strVal val="#ppt_x"/>
                                          </p:val>
                                        </p:tav>
                                        <p:tav tm="100000">
                                          <p:val>
                                            <p:strVal val="#ppt_x"/>
                                          </p:val>
                                        </p:tav>
                                      </p:tavLst>
                                    </p:anim>
                                    <p:anim calcmode="lin" valueType="num">
                                      <p:cBhvr>
                                        <p:cTn id="29" dur="25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50"/>
                                        <p:tgtEl>
                                          <p:spTgt spid="12"/>
                                        </p:tgtEl>
                                      </p:cBhvr>
                                    </p:animEffect>
                                    <p:anim calcmode="lin" valueType="num">
                                      <p:cBhvr>
                                        <p:cTn id="33" dur="250" fill="hold"/>
                                        <p:tgtEl>
                                          <p:spTgt spid="12"/>
                                        </p:tgtEl>
                                        <p:attrNameLst>
                                          <p:attrName>ppt_x</p:attrName>
                                        </p:attrNameLst>
                                      </p:cBhvr>
                                      <p:tavLst>
                                        <p:tav tm="0">
                                          <p:val>
                                            <p:strVal val="#ppt_x"/>
                                          </p:val>
                                        </p:tav>
                                        <p:tav tm="100000">
                                          <p:val>
                                            <p:strVal val="#ppt_x"/>
                                          </p:val>
                                        </p:tav>
                                      </p:tavLst>
                                    </p:anim>
                                    <p:anim calcmode="lin" valueType="num">
                                      <p:cBhvr>
                                        <p:cTn id="34"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8"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26B8C17-0DBB-4B25-BA28-D6771D032A6A}"/>
              </a:ext>
            </a:extLst>
          </p:cNvPr>
          <p:cNvSpPr txBox="1"/>
          <p:nvPr/>
        </p:nvSpPr>
        <p:spPr>
          <a:xfrm>
            <a:off x="1233525" y="285624"/>
            <a:ext cx="10129274" cy="492443"/>
          </a:xfrm>
          <a:prstGeom prst="rect">
            <a:avLst/>
          </a:prstGeom>
          <a:noFill/>
        </p:spPr>
        <p:txBody>
          <a:bodyPr wrap="square" rtlCol="0">
            <a:spAutoFit/>
          </a:bodyPr>
          <a:lstStyle/>
          <a:p>
            <a:pPr algn="ctr"/>
            <a:r>
              <a:rPr lang="en-US" sz="2600" b="1" dirty="0"/>
              <a:t>ARTIFICIAL INTELLIGENCE VS MACHINE LEARNING VS DEEP LEARNING </a:t>
            </a:r>
          </a:p>
        </p:txBody>
      </p:sp>
      <p:graphicFrame>
        <p:nvGraphicFramePr>
          <p:cNvPr id="3" name="Table 2">
            <a:extLst>
              <a:ext uri="{FF2B5EF4-FFF2-40B4-BE49-F238E27FC236}">
                <a16:creationId xmlns:a16="http://schemas.microsoft.com/office/drawing/2014/main" id="{2EFF9DA7-C314-54E2-39C9-4352BA3A09C6}"/>
              </a:ext>
            </a:extLst>
          </p:cNvPr>
          <p:cNvGraphicFramePr>
            <a:graphicFrameLocks noGrp="1"/>
          </p:cNvGraphicFramePr>
          <p:nvPr>
            <p:extLst>
              <p:ext uri="{D42A27DB-BD31-4B8C-83A1-F6EECF244321}">
                <p14:modId xmlns:p14="http://schemas.microsoft.com/office/powerpoint/2010/main" val="984287916"/>
              </p:ext>
            </p:extLst>
          </p:nvPr>
        </p:nvGraphicFramePr>
        <p:xfrm>
          <a:off x="1418253" y="990253"/>
          <a:ext cx="9759819" cy="5335901"/>
        </p:xfrm>
        <a:graphic>
          <a:graphicData uri="http://schemas.openxmlformats.org/drawingml/2006/table">
            <a:tbl>
              <a:tblPr firstRow="1" bandRow="1">
                <a:tableStyleId>{7DF18680-E054-41AD-8BC1-D1AEF772440D}</a:tableStyleId>
              </a:tblPr>
              <a:tblGrid>
                <a:gridCol w="3253273">
                  <a:extLst>
                    <a:ext uri="{9D8B030D-6E8A-4147-A177-3AD203B41FA5}">
                      <a16:colId xmlns:a16="http://schemas.microsoft.com/office/drawing/2014/main" val="2527726541"/>
                    </a:ext>
                  </a:extLst>
                </a:gridCol>
                <a:gridCol w="3253273">
                  <a:extLst>
                    <a:ext uri="{9D8B030D-6E8A-4147-A177-3AD203B41FA5}">
                      <a16:colId xmlns:a16="http://schemas.microsoft.com/office/drawing/2014/main" val="537717522"/>
                    </a:ext>
                  </a:extLst>
                </a:gridCol>
                <a:gridCol w="3253273">
                  <a:extLst>
                    <a:ext uri="{9D8B030D-6E8A-4147-A177-3AD203B41FA5}">
                      <a16:colId xmlns:a16="http://schemas.microsoft.com/office/drawing/2014/main" val="3026506162"/>
                    </a:ext>
                  </a:extLst>
                </a:gridCol>
              </a:tblGrid>
              <a:tr h="560241">
                <a:tc>
                  <a:txBody>
                    <a:bodyPr/>
                    <a:lstStyle/>
                    <a:p>
                      <a:pPr algn="ctr"/>
                      <a:r>
                        <a:rPr lang="en-US" dirty="0"/>
                        <a:t>AI</a:t>
                      </a:r>
                    </a:p>
                  </a:txBody>
                  <a:tcPr>
                    <a:solidFill>
                      <a:srgbClr val="65C4C7"/>
                    </a:solidFill>
                  </a:tcPr>
                </a:tc>
                <a:tc>
                  <a:txBody>
                    <a:bodyPr/>
                    <a:lstStyle/>
                    <a:p>
                      <a:pPr algn="ctr"/>
                      <a:r>
                        <a:rPr lang="en-US" dirty="0"/>
                        <a:t>ML</a:t>
                      </a:r>
                    </a:p>
                  </a:txBody>
                  <a:tcPr>
                    <a:solidFill>
                      <a:srgbClr val="65C4C7"/>
                    </a:solidFill>
                  </a:tcPr>
                </a:tc>
                <a:tc>
                  <a:txBody>
                    <a:bodyPr/>
                    <a:lstStyle/>
                    <a:p>
                      <a:pPr algn="ctr"/>
                      <a:r>
                        <a:rPr lang="en-US" dirty="0"/>
                        <a:t>DL</a:t>
                      </a:r>
                    </a:p>
                  </a:txBody>
                  <a:tcPr>
                    <a:solidFill>
                      <a:srgbClr val="65C4C7"/>
                    </a:solidFill>
                  </a:tcPr>
                </a:tc>
                <a:extLst>
                  <a:ext uri="{0D108BD9-81ED-4DB2-BD59-A6C34878D82A}">
                    <a16:rowId xmlns:a16="http://schemas.microsoft.com/office/drawing/2014/main" val="756682111"/>
                  </a:ext>
                </a:extLst>
              </a:tr>
              <a:tr h="4775660">
                <a:tc>
                  <a:txBody>
                    <a:bodyPr/>
                    <a:lstStyle/>
                    <a:p>
                      <a:pPr algn="l"/>
                      <a:r>
                        <a:rPr lang="en-US" sz="1800" b="1" dirty="0">
                          <a:solidFill>
                            <a:schemeClr val="tx1"/>
                          </a:solidFill>
                        </a:rPr>
                        <a:t>Artificial Intelligence</a:t>
                      </a:r>
                      <a:r>
                        <a:rPr lang="en-US" sz="1800" dirty="0">
                          <a:solidFill>
                            <a:schemeClr val="tx1"/>
                          </a:solidFill>
                        </a:rPr>
                        <a:t>, refers to the simulation of human intelligence in machines that are designed to think, learn, and perform tasks that typically require human cognition. AI can process large amounts of data, recognize patterns, and make decisions based on predefined algorithms or real-time learning.</a:t>
                      </a:r>
                    </a:p>
                    <a:p>
                      <a:pPr algn="just"/>
                      <a:r>
                        <a:rPr lang="en-US" sz="1800" dirty="0">
                          <a:solidFill>
                            <a:schemeClr val="tx1"/>
                          </a:solidFill>
                        </a:rPr>
                        <a:t>automate tasks, and improve security.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Machine Learning (ML)</a:t>
                      </a:r>
                      <a:r>
                        <a:rPr lang="en-US" sz="1800" dirty="0">
                          <a:solidFill>
                            <a:schemeClr val="tx1"/>
                          </a:solidFill>
                        </a:rPr>
                        <a:t> is a subset of </a:t>
                      </a:r>
                      <a:r>
                        <a:rPr lang="en-US" sz="1800" b="1" dirty="0">
                          <a:solidFill>
                            <a:schemeClr val="tx1"/>
                          </a:solidFill>
                        </a:rPr>
                        <a:t>Artificial Intelligence (AI)</a:t>
                      </a:r>
                      <a:r>
                        <a:rPr lang="en-US" sz="1800" dirty="0">
                          <a:solidFill>
                            <a:schemeClr val="tx1"/>
                          </a:solidFill>
                        </a:rPr>
                        <a:t> that enables computers to learn from data and make decisions without being explicitly programmed. Instead of following fixed instructions, ML algorithms analyze patterns, improve from experience, and make predictions</a:t>
                      </a:r>
                    </a:p>
                    <a:p>
                      <a:pPr algn="ctr"/>
                      <a:endParaRPr lang="en-US" dirty="0">
                        <a:solidFill>
                          <a:schemeClr val="tx1"/>
                        </a:solidFill>
                      </a:endParaRPr>
                    </a:p>
                  </a:txBody>
                  <a:tcP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Deep Learning (DL)</a:t>
                      </a:r>
                      <a:r>
                        <a:rPr lang="en-US" dirty="0">
                          <a:solidFill>
                            <a:schemeClr val="tx1"/>
                          </a:solidFill>
                        </a:rPr>
                        <a:t> is a subset of </a:t>
                      </a:r>
                      <a:r>
                        <a:rPr lang="en-US" b="1" dirty="0">
                          <a:solidFill>
                            <a:schemeClr val="tx1"/>
                          </a:solidFill>
                        </a:rPr>
                        <a:t>Machine Learning (ML)</a:t>
                      </a:r>
                      <a:r>
                        <a:rPr lang="en-US" dirty="0">
                          <a:solidFill>
                            <a:schemeClr val="tx1"/>
                          </a:solidFill>
                        </a:rPr>
                        <a:t> that focuses on using neural networks with multiple layers to process data in complex ways. It mimics the way the human brain works, allowing computers to learn patterns, recognize features, and make decisions without manual programming</a:t>
                      </a:r>
                    </a:p>
                    <a:p>
                      <a:pPr algn="ctr"/>
                      <a:endParaRPr lang="en-US" dirty="0">
                        <a:solidFill>
                          <a:schemeClr val="tx1"/>
                        </a:solidFill>
                      </a:endParaRPr>
                    </a:p>
                  </a:txBody>
                  <a:tcPr>
                    <a:solidFill>
                      <a:schemeClr val="bg1"/>
                    </a:solidFill>
                  </a:tcPr>
                </a:tc>
                <a:extLst>
                  <a:ext uri="{0D108BD9-81ED-4DB2-BD59-A6C34878D82A}">
                    <a16:rowId xmlns:a16="http://schemas.microsoft.com/office/drawing/2014/main" val="1732162204"/>
                  </a:ext>
                </a:extLst>
              </a:tr>
            </a:tbl>
          </a:graphicData>
        </a:graphic>
      </p:graphicFrame>
    </p:spTree>
    <p:extLst>
      <p:ext uri="{BB962C8B-B14F-4D97-AF65-F5344CB8AC3E}">
        <p14:creationId xmlns:p14="http://schemas.microsoft.com/office/powerpoint/2010/main" val="356962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D9FFCF29-728E-E3CA-3E77-3738C29037B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5B127D2-A876-9E3E-6BF3-09C6DC363F54}"/>
              </a:ext>
            </a:extLst>
          </p:cNvPr>
          <p:cNvSpPr txBox="1"/>
          <p:nvPr/>
        </p:nvSpPr>
        <p:spPr>
          <a:xfrm>
            <a:off x="1235363" y="714380"/>
            <a:ext cx="9721274" cy="584775"/>
          </a:xfrm>
          <a:prstGeom prst="rect">
            <a:avLst/>
          </a:prstGeom>
          <a:noFill/>
        </p:spPr>
        <p:txBody>
          <a:bodyPr wrap="square" rtlCol="0">
            <a:spAutoFit/>
          </a:bodyPr>
          <a:lstStyle/>
          <a:p>
            <a:pPr fontAlgn="base"/>
            <a:r>
              <a:rPr lang="en-IN" sz="3200" b="1" dirty="0"/>
              <a:t>Modules</a:t>
            </a:r>
            <a:endParaRPr lang="en-BS" sz="3200" b="1" i="1" dirty="0"/>
          </a:p>
        </p:txBody>
      </p:sp>
      <p:sp>
        <p:nvSpPr>
          <p:cNvPr id="4" name="TextBox 3">
            <a:extLst>
              <a:ext uri="{FF2B5EF4-FFF2-40B4-BE49-F238E27FC236}">
                <a16:creationId xmlns:a16="http://schemas.microsoft.com/office/drawing/2014/main" id="{8C834A5A-BD1C-6B0F-35AB-A3BD94EDF789}"/>
              </a:ext>
            </a:extLst>
          </p:cNvPr>
          <p:cNvSpPr txBox="1"/>
          <p:nvPr/>
        </p:nvSpPr>
        <p:spPr>
          <a:xfrm>
            <a:off x="1764144" y="3588240"/>
            <a:ext cx="3537528" cy="523220"/>
          </a:xfrm>
          <a:prstGeom prst="rect">
            <a:avLst/>
          </a:prstGeom>
          <a:noFill/>
        </p:spPr>
        <p:txBody>
          <a:bodyPr wrap="square" rtlCol="0">
            <a:spAutoFit/>
          </a:bodyPr>
          <a:lstStyle/>
          <a:p>
            <a:endParaRPr lang="en-BS" sz="2800" dirty="0"/>
          </a:p>
        </p:txBody>
      </p:sp>
      <p:sp>
        <p:nvSpPr>
          <p:cNvPr id="5" name="TextBox 4">
            <a:extLst>
              <a:ext uri="{FF2B5EF4-FFF2-40B4-BE49-F238E27FC236}">
                <a16:creationId xmlns:a16="http://schemas.microsoft.com/office/drawing/2014/main" id="{BC234666-DC84-0E97-941F-7ABCA60C090B}"/>
              </a:ext>
            </a:extLst>
          </p:cNvPr>
          <p:cNvSpPr txBox="1"/>
          <p:nvPr/>
        </p:nvSpPr>
        <p:spPr>
          <a:xfrm>
            <a:off x="1967345" y="2878754"/>
            <a:ext cx="9652000" cy="400110"/>
          </a:xfrm>
          <a:prstGeom prst="rect">
            <a:avLst/>
          </a:prstGeom>
          <a:noFill/>
        </p:spPr>
        <p:txBody>
          <a:bodyPr wrap="square" rtlCol="0">
            <a:spAutoFit/>
          </a:bodyPr>
          <a:lstStyle/>
          <a:p>
            <a:endParaRPr lang="en-BS" sz="2000" dirty="0"/>
          </a:p>
        </p:txBody>
      </p:sp>
      <p:sp>
        <p:nvSpPr>
          <p:cNvPr id="6" name="TextBox 5">
            <a:extLst>
              <a:ext uri="{FF2B5EF4-FFF2-40B4-BE49-F238E27FC236}">
                <a16:creationId xmlns:a16="http://schemas.microsoft.com/office/drawing/2014/main" id="{875F4EE7-B709-5DE1-4955-EC8219AE05C5}"/>
              </a:ext>
            </a:extLst>
          </p:cNvPr>
          <p:cNvSpPr txBox="1"/>
          <p:nvPr/>
        </p:nvSpPr>
        <p:spPr>
          <a:xfrm>
            <a:off x="1967345" y="4679591"/>
            <a:ext cx="9448800" cy="400110"/>
          </a:xfrm>
          <a:prstGeom prst="rect">
            <a:avLst/>
          </a:prstGeom>
          <a:noFill/>
        </p:spPr>
        <p:txBody>
          <a:bodyPr wrap="square" rtlCol="0">
            <a:spAutoFit/>
          </a:bodyPr>
          <a:lstStyle/>
          <a:p>
            <a:endParaRPr lang="en-BS" sz="2000" dirty="0"/>
          </a:p>
        </p:txBody>
      </p:sp>
      <p:sp>
        <p:nvSpPr>
          <p:cNvPr id="3" name="TextBox 2">
            <a:extLst>
              <a:ext uri="{FF2B5EF4-FFF2-40B4-BE49-F238E27FC236}">
                <a16:creationId xmlns:a16="http://schemas.microsoft.com/office/drawing/2014/main" id="{4B117492-A508-124F-F719-C15EA005782B}"/>
              </a:ext>
            </a:extLst>
          </p:cNvPr>
          <p:cNvSpPr txBox="1"/>
          <p:nvPr/>
        </p:nvSpPr>
        <p:spPr>
          <a:xfrm>
            <a:off x="1352939" y="1299155"/>
            <a:ext cx="9825134" cy="3693319"/>
          </a:xfrm>
          <a:prstGeom prst="rect">
            <a:avLst/>
          </a:prstGeom>
          <a:noFill/>
        </p:spPr>
        <p:txBody>
          <a:bodyPr wrap="square" rtlCol="0">
            <a:spAutoFit/>
          </a:bodyPr>
          <a:lstStyle/>
          <a:p>
            <a:pPr>
              <a:lnSpc>
                <a:spcPct val="150000"/>
              </a:lnSpc>
            </a:pPr>
            <a:r>
              <a:rPr lang="en-IN" sz="2400" b="1" i="1" dirty="0">
                <a:effectLst/>
                <a:latin typeface="Calibri" panose="020F0502020204030204" pitchFamily="34" charset="0"/>
                <a:ea typeface="DengXian Light" panose="02010600030101010101" pitchFamily="2" charset="-122"/>
                <a:cs typeface="Angsana New" panose="02020603050405020304" pitchFamily="18" charset="-34"/>
              </a:rPr>
              <a:t>1. Handwritten Text Extraction (OCR Module)</a:t>
            </a:r>
            <a:r>
              <a:rPr lang="en-US" sz="2400" b="1" i="1" dirty="0">
                <a:latin typeface="Calibri" panose="020F0502020204030204" pitchFamily="34" charset="0"/>
                <a:ea typeface="DengXian Light" panose="02010600030101010101" pitchFamily="2" charset="-122"/>
                <a:cs typeface="Angsana New" panose="02020603050405020304" pitchFamily="18" charset="-34"/>
              </a:rPr>
              <a:t>:</a:t>
            </a:r>
          </a:p>
          <a:p>
            <a:r>
              <a:rPr lang="en-US" sz="1800" dirty="0">
                <a:effectLst/>
                <a:latin typeface="Times New Roman" panose="02020603050405020304" pitchFamily="18" charset="0"/>
                <a:ea typeface="Times New Roman" panose="02020603050405020304" pitchFamily="18" charset="0"/>
              </a:rPr>
              <a:t>The first step in the process is extracting the handwritten text from the uploaded answer sheet. This is achieved using </a:t>
            </a:r>
            <a:r>
              <a:rPr lang="en-US" sz="1800" b="1" dirty="0">
                <a:effectLst/>
                <a:latin typeface="Times New Roman" panose="02020603050405020304" pitchFamily="18" charset="0"/>
                <a:ea typeface="Times New Roman" panose="02020603050405020304" pitchFamily="18" charset="0"/>
              </a:rPr>
              <a:t>Optical Character Recognition (OCR)</a:t>
            </a:r>
            <a:r>
              <a:rPr lang="en-US" sz="1800" dirty="0">
                <a:effectLst/>
                <a:latin typeface="Times New Roman" panose="02020603050405020304" pitchFamily="18" charset="0"/>
                <a:ea typeface="Times New Roman" panose="02020603050405020304" pitchFamily="18" charset="0"/>
              </a:rPr>
              <a:t>, a technology that allows computers to read and convert different types of documents into machine-readable text. </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For this system, we use the </a:t>
            </a:r>
            <a:r>
              <a:rPr lang="en-US" sz="1800" b="1" dirty="0">
                <a:effectLst/>
                <a:latin typeface="Times New Roman" panose="02020603050405020304" pitchFamily="18" charset="0"/>
                <a:ea typeface="Times New Roman" panose="02020603050405020304" pitchFamily="18" charset="0"/>
              </a:rPr>
              <a:t>Tesseract OCR engine</a:t>
            </a:r>
            <a:r>
              <a:rPr lang="en-US" sz="1800" dirty="0">
                <a:effectLst/>
                <a:latin typeface="Times New Roman" panose="02020603050405020304" pitchFamily="18" charset="0"/>
                <a:ea typeface="Times New Roman" panose="02020603050405020304" pitchFamily="18" charset="0"/>
              </a:rPr>
              <a:t>, an open-source tool that is widely recognized for its effectiveness in recognizing printed and handwritten text. The OCR module is responsible for scanning the uploaded image, detecting text regions, and converting them into digital text.</a:t>
            </a:r>
          </a:p>
          <a:p>
            <a:endParaRPr lang="en-IN" sz="1800" kern="0" dirty="0">
              <a:effectLst/>
              <a:latin typeface="Calibri" panose="020F0502020204030204" pitchFamily="34" charset="0"/>
              <a:ea typeface="Calibri" panose="020F0502020204030204" pitchFamily="34" charset="0"/>
              <a:cs typeface="Cordia New" panose="020B0304020202020204" pitchFamily="34" charset="-34"/>
            </a:endParaRPr>
          </a:p>
          <a:p>
            <a:r>
              <a:rPr lang="en-IN" sz="1800" kern="0" dirty="0">
                <a:effectLst/>
                <a:latin typeface="Calibri" panose="020F0502020204030204" pitchFamily="34" charset="0"/>
                <a:ea typeface="Calibri" panose="020F0502020204030204" pitchFamily="34" charset="0"/>
                <a:cs typeface="Cordia New" panose="020B0304020202020204" pitchFamily="34" charset="-34"/>
              </a:rPr>
              <a:t>The implementation of the OCR module begins by pre-processing the uploaded image to improve the text recognition accuracy.</a:t>
            </a:r>
            <a:endParaRPr lang="en-US" sz="1800" dirty="0">
              <a:effectLst/>
              <a:latin typeface="Times New Roman" panose="02020603050405020304" pitchFamily="18" charset="0"/>
              <a:ea typeface="Times New Roman" panose="02020603050405020304" pitchFamily="18" charset="0"/>
            </a:endParaRPr>
          </a:p>
          <a:p>
            <a:endParaRPr lang="en-US" b="1" i="1" dirty="0">
              <a:latin typeface="Calibri" panose="020F0502020204030204" pitchFamily="34" charset="0"/>
              <a:ea typeface="DengXian Light" panose="02010600030101010101" pitchFamily="2" charset="-122"/>
              <a:cs typeface="Angsana New" panose="02020603050405020304" pitchFamily="18" charset="-34"/>
            </a:endParaRPr>
          </a:p>
        </p:txBody>
      </p:sp>
      <p:sp>
        <p:nvSpPr>
          <p:cNvPr id="13" name="Rectangle 12">
            <a:extLst>
              <a:ext uri="{FF2B5EF4-FFF2-40B4-BE49-F238E27FC236}">
                <a16:creationId xmlns:a16="http://schemas.microsoft.com/office/drawing/2014/main" id="{5D556DAE-A26A-0DE3-A7B6-F5D7DDA4DA03}"/>
              </a:ext>
            </a:extLst>
          </p:cNvPr>
          <p:cNvSpPr/>
          <p:nvPr/>
        </p:nvSpPr>
        <p:spPr>
          <a:xfrm>
            <a:off x="1949724" y="5033968"/>
            <a:ext cx="2286000" cy="1141217"/>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kern="0" dirty="0">
                <a:effectLst/>
                <a:ea typeface="Calibri" panose="020F0502020204030204" pitchFamily="34" charset="0"/>
              </a:rPr>
              <a:t>Image Preprocessing</a:t>
            </a:r>
            <a:endParaRPr lang="en-US" sz="2000" dirty="0"/>
          </a:p>
        </p:txBody>
      </p:sp>
      <p:sp>
        <p:nvSpPr>
          <p:cNvPr id="14" name="Rectangle 13">
            <a:extLst>
              <a:ext uri="{FF2B5EF4-FFF2-40B4-BE49-F238E27FC236}">
                <a16:creationId xmlns:a16="http://schemas.microsoft.com/office/drawing/2014/main" id="{2E30AF76-3221-4591-7D4B-0737445CD1E0}"/>
              </a:ext>
            </a:extLst>
          </p:cNvPr>
          <p:cNvSpPr/>
          <p:nvPr/>
        </p:nvSpPr>
        <p:spPr>
          <a:xfrm>
            <a:off x="4405745" y="5052272"/>
            <a:ext cx="2286000" cy="1141217"/>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kern="0" dirty="0">
                <a:effectLst/>
                <a:ea typeface="Calibri" panose="020F0502020204030204" pitchFamily="34" charset="0"/>
              </a:rPr>
              <a:t>Text Recognition</a:t>
            </a:r>
            <a:endParaRPr lang="en-US" sz="2000" dirty="0"/>
          </a:p>
        </p:txBody>
      </p:sp>
      <p:sp>
        <p:nvSpPr>
          <p:cNvPr id="15" name="Rectangle 14">
            <a:extLst>
              <a:ext uri="{FF2B5EF4-FFF2-40B4-BE49-F238E27FC236}">
                <a16:creationId xmlns:a16="http://schemas.microsoft.com/office/drawing/2014/main" id="{F51F25CE-518F-FE4C-B3EB-5FE1D7D30AAB}"/>
              </a:ext>
            </a:extLst>
          </p:cNvPr>
          <p:cNvSpPr/>
          <p:nvPr/>
        </p:nvSpPr>
        <p:spPr>
          <a:xfrm>
            <a:off x="6861766" y="5051995"/>
            <a:ext cx="2286000" cy="1141217"/>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810000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kern="0" dirty="0">
                <a:effectLst/>
                <a:ea typeface="Calibri" panose="020F0502020204030204" pitchFamily="34" charset="0"/>
              </a:rPr>
              <a:t>Text Cleaning</a:t>
            </a:r>
            <a:endParaRPr lang="en-US" sz="2000" dirty="0"/>
          </a:p>
        </p:txBody>
      </p:sp>
    </p:spTree>
    <p:extLst>
      <p:ext uri="{BB962C8B-B14F-4D97-AF65-F5344CB8AC3E}">
        <p14:creationId xmlns:p14="http://schemas.microsoft.com/office/powerpoint/2010/main" val="26017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383A3B0F-2A1D-9C7B-AF99-EDDA8941CDC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5F74DBC-33A4-2409-1A52-E82E08FA4B73}"/>
              </a:ext>
            </a:extLst>
          </p:cNvPr>
          <p:cNvSpPr txBox="1"/>
          <p:nvPr/>
        </p:nvSpPr>
        <p:spPr>
          <a:xfrm>
            <a:off x="1352939" y="525416"/>
            <a:ext cx="9721274" cy="646331"/>
          </a:xfrm>
          <a:prstGeom prst="rect">
            <a:avLst/>
          </a:prstGeom>
          <a:noFill/>
        </p:spPr>
        <p:txBody>
          <a:bodyPr wrap="square" rtlCol="0">
            <a:spAutoFit/>
          </a:bodyPr>
          <a:lstStyle/>
          <a:p>
            <a:pPr fontAlgn="base"/>
            <a:r>
              <a:rPr lang="en-IN" sz="3600" b="1" dirty="0"/>
              <a:t>Modules</a:t>
            </a:r>
            <a:endParaRPr lang="en-BS" sz="3600" b="1" i="1" dirty="0"/>
          </a:p>
        </p:txBody>
      </p:sp>
      <p:sp>
        <p:nvSpPr>
          <p:cNvPr id="4" name="TextBox 3">
            <a:extLst>
              <a:ext uri="{FF2B5EF4-FFF2-40B4-BE49-F238E27FC236}">
                <a16:creationId xmlns:a16="http://schemas.microsoft.com/office/drawing/2014/main" id="{C6A7FBE7-F508-B3E2-CA40-A335AE4C5B13}"/>
              </a:ext>
            </a:extLst>
          </p:cNvPr>
          <p:cNvSpPr txBox="1"/>
          <p:nvPr/>
        </p:nvSpPr>
        <p:spPr>
          <a:xfrm>
            <a:off x="1764144" y="3588240"/>
            <a:ext cx="3537528" cy="523220"/>
          </a:xfrm>
          <a:prstGeom prst="rect">
            <a:avLst/>
          </a:prstGeom>
          <a:noFill/>
        </p:spPr>
        <p:txBody>
          <a:bodyPr wrap="square" rtlCol="0">
            <a:spAutoFit/>
          </a:bodyPr>
          <a:lstStyle/>
          <a:p>
            <a:endParaRPr lang="en-BS" sz="2800" dirty="0"/>
          </a:p>
        </p:txBody>
      </p:sp>
      <p:sp>
        <p:nvSpPr>
          <p:cNvPr id="5" name="TextBox 4">
            <a:extLst>
              <a:ext uri="{FF2B5EF4-FFF2-40B4-BE49-F238E27FC236}">
                <a16:creationId xmlns:a16="http://schemas.microsoft.com/office/drawing/2014/main" id="{B6579B9F-1D67-C801-4B13-9B0CF1BE7A3B}"/>
              </a:ext>
            </a:extLst>
          </p:cNvPr>
          <p:cNvSpPr txBox="1"/>
          <p:nvPr/>
        </p:nvSpPr>
        <p:spPr>
          <a:xfrm>
            <a:off x="1967345" y="2878754"/>
            <a:ext cx="9652000" cy="400110"/>
          </a:xfrm>
          <a:prstGeom prst="rect">
            <a:avLst/>
          </a:prstGeom>
          <a:noFill/>
        </p:spPr>
        <p:txBody>
          <a:bodyPr wrap="square" rtlCol="0">
            <a:spAutoFit/>
          </a:bodyPr>
          <a:lstStyle/>
          <a:p>
            <a:endParaRPr lang="en-BS" sz="2000" dirty="0"/>
          </a:p>
        </p:txBody>
      </p:sp>
      <p:sp>
        <p:nvSpPr>
          <p:cNvPr id="6" name="TextBox 5">
            <a:extLst>
              <a:ext uri="{FF2B5EF4-FFF2-40B4-BE49-F238E27FC236}">
                <a16:creationId xmlns:a16="http://schemas.microsoft.com/office/drawing/2014/main" id="{B6A10449-56E6-81BE-04AB-79F531576859}"/>
              </a:ext>
            </a:extLst>
          </p:cNvPr>
          <p:cNvSpPr txBox="1"/>
          <p:nvPr/>
        </p:nvSpPr>
        <p:spPr>
          <a:xfrm>
            <a:off x="1967345" y="4679591"/>
            <a:ext cx="9448800" cy="400110"/>
          </a:xfrm>
          <a:prstGeom prst="rect">
            <a:avLst/>
          </a:prstGeom>
          <a:noFill/>
        </p:spPr>
        <p:txBody>
          <a:bodyPr wrap="square" rtlCol="0">
            <a:spAutoFit/>
          </a:bodyPr>
          <a:lstStyle/>
          <a:p>
            <a:endParaRPr lang="en-BS" sz="2000" dirty="0"/>
          </a:p>
        </p:txBody>
      </p:sp>
      <p:sp>
        <p:nvSpPr>
          <p:cNvPr id="3" name="TextBox 2">
            <a:extLst>
              <a:ext uri="{FF2B5EF4-FFF2-40B4-BE49-F238E27FC236}">
                <a16:creationId xmlns:a16="http://schemas.microsoft.com/office/drawing/2014/main" id="{86BDA835-654D-5A94-1CC2-42AC862827F1}"/>
              </a:ext>
            </a:extLst>
          </p:cNvPr>
          <p:cNvSpPr txBox="1"/>
          <p:nvPr/>
        </p:nvSpPr>
        <p:spPr>
          <a:xfrm>
            <a:off x="1352939" y="1299155"/>
            <a:ext cx="9825134" cy="2400657"/>
          </a:xfrm>
          <a:prstGeom prst="rect">
            <a:avLst/>
          </a:prstGeom>
          <a:noFill/>
        </p:spPr>
        <p:txBody>
          <a:bodyPr wrap="square" rtlCol="0">
            <a:spAutoFit/>
          </a:bodyPr>
          <a:lstStyle/>
          <a:p>
            <a:r>
              <a:rPr lang="en-IN" sz="2400" b="1" kern="0" dirty="0">
                <a:effectLst/>
                <a:ea typeface="Calibri" panose="020F0502020204030204" pitchFamily="34" charset="0"/>
              </a:rPr>
              <a:t>2. Text Preprocessing (NLP Module):</a:t>
            </a:r>
          </a:p>
          <a:p>
            <a:pPr marL="0" marR="0"/>
            <a:r>
              <a:rPr lang="en-US" sz="1800" dirty="0">
                <a:effectLst/>
                <a:latin typeface="Times New Roman" panose="02020603050405020304" pitchFamily="18" charset="0"/>
                <a:ea typeface="Times New Roman" panose="02020603050405020304" pitchFamily="18" charset="0"/>
              </a:rPr>
              <a:t>Once the text is extracted from the image, the next step involves preprocessing the text to make it suitable for evaluation. This process is crucial because raw text extracted from images often contains noise, such as misspellings, extra spaces, and irrelevant words. Text preprocessing ensures that the system can effectively compare the student’s answer to the correct model answer.</a:t>
            </a:r>
          </a:p>
          <a:p>
            <a:pPr marL="0" marR="0"/>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NLP module</a:t>
            </a:r>
            <a:r>
              <a:rPr lang="en-US" sz="1800" dirty="0">
                <a:effectLst/>
                <a:latin typeface="Times New Roman" panose="02020603050405020304" pitchFamily="18" charset="0"/>
                <a:ea typeface="Times New Roman" panose="02020603050405020304" pitchFamily="18" charset="0"/>
              </a:rPr>
              <a:t> implements several preprocessing steps, such as:</a:t>
            </a:r>
          </a:p>
          <a:p>
            <a:pPr marL="0" marR="0"/>
            <a:endParaRPr lang="en-US" sz="1800" dirty="0">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758B66D0-77F9-FF78-ABCD-E91624FC9BF7}"/>
              </a:ext>
            </a:extLst>
          </p:cNvPr>
          <p:cNvSpPr/>
          <p:nvPr/>
        </p:nvSpPr>
        <p:spPr>
          <a:xfrm>
            <a:off x="1524299" y="3738429"/>
            <a:ext cx="2286000" cy="1141217"/>
          </a:xfrm>
          <a:prstGeom prst="rect">
            <a:avLst/>
          </a:prstGeom>
          <a:gradFill flip="none" rotWithShape="1">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6200000" scaled="1"/>
            <a:tileRect/>
          </a:gradFill>
          <a:ln w="1905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kern="0" dirty="0">
                <a:solidFill>
                  <a:schemeClr val="bg1"/>
                </a:solidFill>
                <a:ea typeface="Calibri" panose="020F0502020204030204" pitchFamily="34" charset="0"/>
              </a:rPr>
              <a:t>Tokenization</a:t>
            </a:r>
            <a:endParaRPr lang="en-US" dirty="0">
              <a:solidFill>
                <a:schemeClr val="bg1"/>
              </a:solidFill>
            </a:endParaRPr>
          </a:p>
        </p:txBody>
      </p:sp>
      <p:sp>
        <p:nvSpPr>
          <p:cNvPr id="14" name="Rectangle 13">
            <a:extLst>
              <a:ext uri="{FF2B5EF4-FFF2-40B4-BE49-F238E27FC236}">
                <a16:creationId xmlns:a16="http://schemas.microsoft.com/office/drawing/2014/main" id="{E775AC48-7032-475E-8B20-03D94ECAD9BA}"/>
              </a:ext>
            </a:extLst>
          </p:cNvPr>
          <p:cNvSpPr/>
          <p:nvPr/>
        </p:nvSpPr>
        <p:spPr>
          <a:xfrm>
            <a:off x="4049117" y="5184717"/>
            <a:ext cx="2286000" cy="1141217"/>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0800000" scaled="1"/>
            <a:tileRect/>
          </a:gradFill>
          <a:ln w="19050">
            <a:solidFill>
              <a:srgbClr val="3B7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kern="0" dirty="0" err="1">
                <a:solidFill>
                  <a:schemeClr val="bg1"/>
                </a:solidFill>
                <a:ea typeface="Calibri" panose="020F0502020204030204" pitchFamily="34" charset="0"/>
              </a:rPr>
              <a:t>Stopword</a:t>
            </a:r>
            <a:r>
              <a:rPr lang="en-IN" b="1" kern="0" dirty="0">
                <a:solidFill>
                  <a:schemeClr val="bg1"/>
                </a:solidFill>
                <a:ea typeface="Calibri" panose="020F0502020204030204" pitchFamily="34" charset="0"/>
              </a:rPr>
              <a:t> Removal</a:t>
            </a:r>
            <a:endParaRPr lang="en-US" dirty="0">
              <a:solidFill>
                <a:schemeClr val="bg1"/>
              </a:solidFill>
            </a:endParaRPr>
          </a:p>
        </p:txBody>
      </p:sp>
      <p:sp>
        <p:nvSpPr>
          <p:cNvPr id="15" name="Rectangle 14">
            <a:extLst>
              <a:ext uri="{FF2B5EF4-FFF2-40B4-BE49-F238E27FC236}">
                <a16:creationId xmlns:a16="http://schemas.microsoft.com/office/drawing/2014/main" id="{415D7705-D994-ECEB-2E99-01FC63E4F669}"/>
              </a:ext>
            </a:extLst>
          </p:cNvPr>
          <p:cNvSpPr/>
          <p:nvPr/>
        </p:nvSpPr>
        <p:spPr>
          <a:xfrm>
            <a:off x="6470222" y="3699812"/>
            <a:ext cx="2286000" cy="1141217"/>
          </a:xfrm>
          <a:prstGeom prst="rect">
            <a:avLst/>
          </a:prstGeom>
          <a:gradFill flip="none" rotWithShape="1">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3500000" scaled="1"/>
            <a:tileRect/>
          </a:gradFill>
          <a:ln w="19050">
            <a:solidFill>
              <a:srgbClr val="3B7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kern="0" dirty="0">
                <a:solidFill>
                  <a:schemeClr val="bg1"/>
                </a:solidFill>
                <a:effectLst/>
                <a:ea typeface="Calibri" panose="020F0502020204030204" pitchFamily="34" charset="0"/>
              </a:rPr>
              <a:t>Stemming and Lemmatization</a:t>
            </a:r>
            <a:endParaRPr lang="en-US" dirty="0">
              <a:solidFill>
                <a:schemeClr val="bg1"/>
              </a:solidFill>
            </a:endParaRPr>
          </a:p>
        </p:txBody>
      </p:sp>
      <p:sp>
        <p:nvSpPr>
          <p:cNvPr id="2" name="Rectangle 1">
            <a:extLst>
              <a:ext uri="{FF2B5EF4-FFF2-40B4-BE49-F238E27FC236}">
                <a16:creationId xmlns:a16="http://schemas.microsoft.com/office/drawing/2014/main" id="{47805B54-33B3-965E-BAAD-F52D6FFE3E05}"/>
              </a:ext>
            </a:extLst>
          </p:cNvPr>
          <p:cNvSpPr/>
          <p:nvPr/>
        </p:nvSpPr>
        <p:spPr>
          <a:xfrm>
            <a:off x="8756222" y="5067371"/>
            <a:ext cx="2286000" cy="1141217"/>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10800000" scaled="1"/>
            <a:tileRect/>
          </a:gradFill>
          <a:ln w="19050">
            <a:solidFill>
              <a:srgbClr val="3B7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kern="0" dirty="0">
                <a:solidFill>
                  <a:schemeClr val="bg1"/>
                </a:solidFill>
                <a:effectLst/>
                <a:ea typeface="Calibri" panose="020F0502020204030204" pitchFamily="34" charset="0"/>
              </a:rPr>
              <a:t>Text Normalization</a:t>
            </a:r>
            <a:endParaRPr lang="en-US" dirty="0">
              <a:solidFill>
                <a:schemeClr val="bg1"/>
              </a:solidFill>
            </a:endParaRPr>
          </a:p>
        </p:txBody>
      </p:sp>
    </p:spTree>
    <p:extLst>
      <p:ext uri="{BB962C8B-B14F-4D97-AF65-F5344CB8AC3E}">
        <p14:creationId xmlns:p14="http://schemas.microsoft.com/office/powerpoint/2010/main" val="285308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anim calcmode="lin" valueType="num">
                                      <p:cBhvr>
                                        <p:cTn id="23" dur="500" fill="hold"/>
                                        <p:tgtEl>
                                          <p:spTgt spid="14"/>
                                        </p:tgtEl>
                                        <p:attrNameLst>
                                          <p:attrName>ppt_x</p:attrName>
                                        </p:attrNameLst>
                                      </p:cBhvr>
                                      <p:tavLst>
                                        <p:tav tm="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anim calcmode="lin" valueType="num">
                                      <p:cBhvr>
                                        <p:cTn id="28" dur="500" fill="hold"/>
                                        <p:tgtEl>
                                          <p:spTgt spid="15"/>
                                        </p:tgtEl>
                                        <p:attrNameLst>
                                          <p:attrName>ppt_x</p:attrName>
                                        </p:attrNameLst>
                                      </p:cBhvr>
                                      <p:tavLst>
                                        <p:tav tm="0">
                                          <p:val>
                                            <p:strVal val="#ppt_x"/>
                                          </p:val>
                                        </p:tav>
                                        <p:tav tm="100000">
                                          <p:val>
                                            <p:strVal val="#ppt_x"/>
                                          </p:val>
                                        </p:tav>
                                      </p:tavLst>
                                    </p:anim>
                                    <p:anim calcmode="lin" valueType="num">
                                      <p:cBhvr>
                                        <p:cTn id="29" dur="5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4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anim calcmode="lin" valueType="num">
                                      <p:cBhvr>
                                        <p:cTn id="33" dur="500" fill="hold"/>
                                        <p:tgtEl>
                                          <p:spTgt spid="2"/>
                                        </p:tgtEl>
                                        <p:attrNameLst>
                                          <p:attrName>ppt_x</p:attrName>
                                        </p:attrNameLst>
                                      </p:cBhvr>
                                      <p:tavLst>
                                        <p:tav tm="0">
                                          <p:val>
                                            <p:strVal val="#ppt_x"/>
                                          </p:val>
                                        </p:tav>
                                        <p:tav tm="100000">
                                          <p:val>
                                            <p:strVal val="#ppt_x"/>
                                          </p:val>
                                        </p:tav>
                                      </p:tavLst>
                                    </p:anim>
                                    <p:anim calcmode="lin" valueType="num">
                                      <p:cBhvr>
                                        <p:cTn id="3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13" grpId="0" animBg="1"/>
      <p:bldP spid="14" grpId="0" animBg="1"/>
      <p:bldP spid="15"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EBA68619-3E26-F1B6-BD0C-674BF4F61C6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3B54DE0-FCE6-AAB2-379E-52C4C2DF3A9E}"/>
              </a:ext>
            </a:extLst>
          </p:cNvPr>
          <p:cNvSpPr txBox="1"/>
          <p:nvPr/>
        </p:nvSpPr>
        <p:spPr>
          <a:xfrm>
            <a:off x="1235363" y="460013"/>
            <a:ext cx="9721274" cy="646331"/>
          </a:xfrm>
          <a:prstGeom prst="rect">
            <a:avLst/>
          </a:prstGeom>
          <a:noFill/>
        </p:spPr>
        <p:txBody>
          <a:bodyPr wrap="square" rtlCol="0">
            <a:spAutoFit/>
          </a:bodyPr>
          <a:lstStyle/>
          <a:p>
            <a:pPr fontAlgn="base"/>
            <a:r>
              <a:rPr lang="en-IN" sz="3600" b="1" dirty="0"/>
              <a:t>Modules</a:t>
            </a:r>
            <a:endParaRPr lang="en-BS" sz="3200" b="1" i="1" dirty="0"/>
          </a:p>
        </p:txBody>
      </p:sp>
      <p:sp>
        <p:nvSpPr>
          <p:cNvPr id="4" name="TextBox 3">
            <a:extLst>
              <a:ext uri="{FF2B5EF4-FFF2-40B4-BE49-F238E27FC236}">
                <a16:creationId xmlns:a16="http://schemas.microsoft.com/office/drawing/2014/main" id="{8D0B2F24-3837-CB12-8903-E845D83E6289}"/>
              </a:ext>
            </a:extLst>
          </p:cNvPr>
          <p:cNvSpPr txBox="1"/>
          <p:nvPr/>
        </p:nvSpPr>
        <p:spPr>
          <a:xfrm>
            <a:off x="1764144" y="3588240"/>
            <a:ext cx="3537528" cy="523220"/>
          </a:xfrm>
          <a:prstGeom prst="rect">
            <a:avLst/>
          </a:prstGeom>
          <a:noFill/>
        </p:spPr>
        <p:txBody>
          <a:bodyPr wrap="square" rtlCol="0">
            <a:spAutoFit/>
          </a:bodyPr>
          <a:lstStyle/>
          <a:p>
            <a:endParaRPr lang="en-BS" sz="2800" dirty="0"/>
          </a:p>
        </p:txBody>
      </p:sp>
      <p:sp>
        <p:nvSpPr>
          <p:cNvPr id="5" name="TextBox 4">
            <a:extLst>
              <a:ext uri="{FF2B5EF4-FFF2-40B4-BE49-F238E27FC236}">
                <a16:creationId xmlns:a16="http://schemas.microsoft.com/office/drawing/2014/main" id="{D5E525F1-84B2-DF84-C9D3-1B462A5C7312}"/>
              </a:ext>
            </a:extLst>
          </p:cNvPr>
          <p:cNvSpPr txBox="1"/>
          <p:nvPr/>
        </p:nvSpPr>
        <p:spPr>
          <a:xfrm>
            <a:off x="1967345" y="2878754"/>
            <a:ext cx="9652000" cy="400110"/>
          </a:xfrm>
          <a:prstGeom prst="rect">
            <a:avLst/>
          </a:prstGeom>
          <a:noFill/>
        </p:spPr>
        <p:txBody>
          <a:bodyPr wrap="square" rtlCol="0">
            <a:spAutoFit/>
          </a:bodyPr>
          <a:lstStyle/>
          <a:p>
            <a:endParaRPr lang="en-BS" sz="2000" dirty="0"/>
          </a:p>
        </p:txBody>
      </p:sp>
      <p:sp>
        <p:nvSpPr>
          <p:cNvPr id="6" name="TextBox 5">
            <a:extLst>
              <a:ext uri="{FF2B5EF4-FFF2-40B4-BE49-F238E27FC236}">
                <a16:creationId xmlns:a16="http://schemas.microsoft.com/office/drawing/2014/main" id="{14C88F2A-F1E5-CD8A-2A25-2CA45D0B387B}"/>
              </a:ext>
            </a:extLst>
          </p:cNvPr>
          <p:cNvSpPr txBox="1"/>
          <p:nvPr/>
        </p:nvSpPr>
        <p:spPr>
          <a:xfrm>
            <a:off x="1967345" y="4679591"/>
            <a:ext cx="9448800" cy="400110"/>
          </a:xfrm>
          <a:prstGeom prst="rect">
            <a:avLst/>
          </a:prstGeom>
          <a:noFill/>
        </p:spPr>
        <p:txBody>
          <a:bodyPr wrap="square" rtlCol="0">
            <a:spAutoFit/>
          </a:bodyPr>
          <a:lstStyle/>
          <a:p>
            <a:endParaRPr lang="en-BS" sz="2000" dirty="0"/>
          </a:p>
        </p:txBody>
      </p:sp>
      <p:sp>
        <p:nvSpPr>
          <p:cNvPr id="3" name="TextBox 2">
            <a:extLst>
              <a:ext uri="{FF2B5EF4-FFF2-40B4-BE49-F238E27FC236}">
                <a16:creationId xmlns:a16="http://schemas.microsoft.com/office/drawing/2014/main" id="{101BB7F7-1521-A85B-EFAE-B3C7E486BF5E}"/>
              </a:ext>
            </a:extLst>
          </p:cNvPr>
          <p:cNvSpPr txBox="1"/>
          <p:nvPr/>
        </p:nvSpPr>
        <p:spPr>
          <a:xfrm>
            <a:off x="1352939" y="1299155"/>
            <a:ext cx="9825134" cy="5237331"/>
          </a:xfrm>
          <a:prstGeom prst="rect">
            <a:avLst/>
          </a:prstGeom>
          <a:noFill/>
        </p:spPr>
        <p:txBody>
          <a:bodyPr wrap="square" rtlCol="0">
            <a:spAutoFit/>
          </a:bodyPr>
          <a:lstStyle/>
          <a:p>
            <a:r>
              <a:rPr lang="en-IN" sz="2400" b="1" kern="0" dirty="0">
                <a:ea typeface="Calibri" panose="020F0502020204030204" pitchFamily="34" charset="0"/>
              </a:rPr>
              <a:t>3. </a:t>
            </a:r>
            <a:r>
              <a:rPr lang="en-IN" sz="2400" b="1" kern="0" dirty="0">
                <a:effectLst/>
                <a:ea typeface="Calibri" panose="020F0502020204030204" pitchFamily="34" charset="0"/>
              </a:rPr>
              <a:t>Answer Evaluation (Answer Evaluator):</a:t>
            </a:r>
          </a:p>
          <a:p>
            <a:r>
              <a:rPr lang="en-US" sz="1800" dirty="0">
                <a:effectLst/>
                <a:latin typeface="Times New Roman" panose="02020603050405020304" pitchFamily="18" charset="0"/>
                <a:ea typeface="Times New Roman" panose="02020603050405020304" pitchFamily="18" charset="0"/>
              </a:rPr>
              <a:t>The heart of the system lies in </a:t>
            </a:r>
            <a:r>
              <a:rPr lang="en-US" sz="1800" b="1" dirty="0">
                <a:effectLst/>
                <a:latin typeface="Times New Roman" panose="02020603050405020304" pitchFamily="18" charset="0"/>
                <a:ea typeface="Times New Roman" panose="02020603050405020304" pitchFamily="18" charset="0"/>
              </a:rPr>
              <a:t>answer evaluation</a:t>
            </a:r>
            <a:r>
              <a:rPr lang="en-US" sz="1800" dirty="0">
                <a:effectLst/>
                <a:latin typeface="Times New Roman" panose="02020603050405020304" pitchFamily="18" charset="0"/>
                <a:ea typeface="Times New Roman" panose="02020603050405020304" pitchFamily="18" charset="0"/>
              </a:rPr>
              <a:t>, where the student’s response is compared to the model answers. This process is based on two main techniques:</a:t>
            </a:r>
          </a:p>
          <a:p>
            <a:pPr marL="0" marR="0"/>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50000"/>
              </a:lnSpc>
              <a:spcAft>
                <a:spcPts val="800"/>
              </a:spcAft>
              <a:buSzPts val="1200"/>
              <a:buFont typeface="+mj-lt"/>
              <a:buAutoNum type="arabicPeriod"/>
              <a:tabLst>
                <a:tab pos="457200" algn="l"/>
              </a:tabLst>
            </a:pPr>
            <a:r>
              <a:rPr lang="en-IN" sz="2000" b="1" dirty="0">
                <a:effectLst/>
                <a:latin typeface="+mj-lt"/>
                <a:ea typeface="Calibri" panose="020F0502020204030204" pitchFamily="34" charset="0"/>
                <a:cs typeface="Cordia New" panose="020B0304020202020204" pitchFamily="34" charset="-34"/>
              </a:rPr>
              <a:t>Content Similarity</a:t>
            </a:r>
            <a:r>
              <a:rPr lang="en-IN" sz="2000" dirty="0">
                <a:effectLst/>
                <a:latin typeface="+mj-lt"/>
                <a:ea typeface="Calibri" panose="020F0502020204030204" pitchFamily="34" charset="0"/>
                <a:cs typeface="Cordia New" panose="020B0304020202020204" pitchFamily="34" charset="-34"/>
              </a:rPr>
              <a:t>: </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This technique compares the student’s answer to the model answer by calculating the similarity between their content. Common algorithms used for content similarity include </a:t>
            </a:r>
            <a:r>
              <a:rPr lang="en-IN" sz="1800" b="1" dirty="0">
                <a:effectLst/>
                <a:latin typeface="Times New Roman" panose="02020603050405020304" pitchFamily="18" charset="0"/>
                <a:ea typeface="Calibri" panose="020F0502020204030204" pitchFamily="34" charset="0"/>
                <a:cs typeface="Cordia New" panose="020B0304020202020204" pitchFamily="34" charset="-34"/>
              </a:rPr>
              <a:t>Cosine Similarity</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a:t>
            </a:r>
            <a:r>
              <a:rPr lang="en-IN" sz="1800" b="1" dirty="0">
                <a:effectLst/>
                <a:latin typeface="Times New Roman" panose="02020603050405020304" pitchFamily="18" charset="0"/>
                <a:ea typeface="Calibri" panose="020F0502020204030204" pitchFamily="34" charset="0"/>
                <a:cs typeface="Cordia New" panose="020B0304020202020204" pitchFamily="34" charset="-34"/>
              </a:rPr>
              <a:t>Jaccard Similarity</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and </a:t>
            </a:r>
            <a:r>
              <a:rPr lang="en-IN" sz="1800" b="1" dirty="0" err="1">
                <a:effectLst/>
                <a:latin typeface="Times New Roman" panose="02020603050405020304" pitchFamily="18" charset="0"/>
                <a:ea typeface="Calibri" panose="020F0502020204030204" pitchFamily="34" charset="0"/>
                <a:cs typeface="Cordia New" panose="020B0304020202020204" pitchFamily="34" charset="-34"/>
              </a:rPr>
              <a:t>Levenshtein</a:t>
            </a:r>
            <a:r>
              <a:rPr lang="en-IN" sz="1800" b="1" dirty="0">
                <a:effectLst/>
                <a:latin typeface="Times New Roman" panose="02020603050405020304" pitchFamily="18" charset="0"/>
                <a:ea typeface="Calibri" panose="020F0502020204030204" pitchFamily="34" charset="0"/>
                <a:cs typeface="Cordia New" panose="020B0304020202020204" pitchFamily="34" charset="-34"/>
              </a:rPr>
              <a:t> Distance</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For this project, Cosine Similarity is used, as it is effective for comparing the frequency of word usage in a document.</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50000"/>
              </a:lnSpc>
              <a:spcAft>
                <a:spcPts val="800"/>
              </a:spcAft>
              <a:buSzPts val="1200"/>
              <a:buFont typeface="+mj-lt"/>
              <a:buAutoNum type="arabicPeriod"/>
              <a:tabLst>
                <a:tab pos="457200" algn="l"/>
              </a:tabLst>
            </a:pPr>
            <a:r>
              <a:rPr lang="en-IN" sz="2000" b="1" dirty="0">
                <a:effectLst/>
                <a:latin typeface="+mj-lt"/>
                <a:ea typeface="Calibri" panose="020F0502020204030204" pitchFamily="34" charset="0"/>
                <a:cs typeface="Cordia New" panose="020B0304020202020204" pitchFamily="34" charset="-34"/>
              </a:rPr>
              <a:t>Semantic Analysis</a:t>
            </a:r>
            <a:r>
              <a:rPr lang="en-IN" sz="2000" dirty="0">
                <a:effectLst/>
                <a:latin typeface="Times New Roman" panose="02020603050405020304" pitchFamily="18" charset="0"/>
                <a:ea typeface="Calibri" panose="020F0502020204030204" pitchFamily="34" charset="0"/>
                <a:cs typeface="Cordia New" panose="020B0304020202020204" pitchFamily="34" charset="-34"/>
              </a:rPr>
              <a:t>: </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While content similarity focuses on the presence of common words, semantic analysis evaluates whether the student’s answer conveys the correct meaning. This is done using pre-trained models such as </a:t>
            </a:r>
            <a:r>
              <a:rPr lang="en-IN" sz="1800" b="1" dirty="0">
                <a:effectLst/>
                <a:latin typeface="Times New Roman" panose="02020603050405020304" pitchFamily="18" charset="0"/>
                <a:ea typeface="Calibri" panose="020F0502020204030204" pitchFamily="34" charset="0"/>
                <a:cs typeface="Cordia New" panose="020B0304020202020204" pitchFamily="34" charset="-34"/>
              </a:rPr>
              <a:t>Word2Vec</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or </a:t>
            </a:r>
            <a:r>
              <a:rPr lang="en-IN" sz="1800" b="1" dirty="0">
                <a:effectLst/>
                <a:latin typeface="Times New Roman" panose="02020603050405020304" pitchFamily="18" charset="0"/>
                <a:ea typeface="Calibri" panose="020F0502020204030204" pitchFamily="34" charset="0"/>
                <a:cs typeface="Cordia New" panose="020B0304020202020204" pitchFamily="34" charset="-34"/>
              </a:rPr>
              <a:t>BERT</a:t>
            </a:r>
            <a:r>
              <a:rPr lang="en-IN" sz="1800" dirty="0">
                <a:effectLst/>
                <a:latin typeface="Times New Roman" panose="02020603050405020304" pitchFamily="18" charset="0"/>
                <a:ea typeface="Calibri" panose="020F0502020204030204" pitchFamily="34" charset="0"/>
                <a:cs typeface="Cordia New" panose="020B0304020202020204" pitchFamily="34" charset="-34"/>
              </a:rPr>
              <a:t> (Bidirectional Encoder Representations from Transformers), which are capable of understanding the semantic meaning of words and sentences.</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pPr marL="0" marR="0"/>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79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C464DEE5-C6E4-A84E-04E5-D1DAF6E71D5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73572F5-0DC5-E5B3-42DD-A4DC7B5214A8}"/>
              </a:ext>
            </a:extLst>
          </p:cNvPr>
          <p:cNvSpPr txBox="1"/>
          <p:nvPr/>
        </p:nvSpPr>
        <p:spPr>
          <a:xfrm>
            <a:off x="1235363" y="714380"/>
            <a:ext cx="9721274" cy="646331"/>
          </a:xfrm>
          <a:prstGeom prst="rect">
            <a:avLst/>
          </a:prstGeom>
          <a:noFill/>
        </p:spPr>
        <p:txBody>
          <a:bodyPr wrap="square" rtlCol="0">
            <a:spAutoFit/>
          </a:bodyPr>
          <a:lstStyle/>
          <a:p>
            <a:pPr fontAlgn="base"/>
            <a:r>
              <a:rPr lang="en-IN" sz="3600" b="1" dirty="0"/>
              <a:t>Modules</a:t>
            </a:r>
            <a:endParaRPr lang="en-BS" sz="3600" b="1" i="1" dirty="0"/>
          </a:p>
        </p:txBody>
      </p:sp>
      <p:sp>
        <p:nvSpPr>
          <p:cNvPr id="5" name="TextBox 4">
            <a:extLst>
              <a:ext uri="{FF2B5EF4-FFF2-40B4-BE49-F238E27FC236}">
                <a16:creationId xmlns:a16="http://schemas.microsoft.com/office/drawing/2014/main" id="{766F1484-5A80-6779-9622-4D9EFD8C3FDE}"/>
              </a:ext>
            </a:extLst>
          </p:cNvPr>
          <p:cNvSpPr txBox="1"/>
          <p:nvPr/>
        </p:nvSpPr>
        <p:spPr>
          <a:xfrm>
            <a:off x="1967345" y="2878754"/>
            <a:ext cx="9652000" cy="400110"/>
          </a:xfrm>
          <a:prstGeom prst="rect">
            <a:avLst/>
          </a:prstGeom>
          <a:noFill/>
        </p:spPr>
        <p:txBody>
          <a:bodyPr wrap="square" rtlCol="0">
            <a:spAutoFit/>
          </a:bodyPr>
          <a:lstStyle/>
          <a:p>
            <a:endParaRPr lang="en-BS" sz="2000" dirty="0"/>
          </a:p>
        </p:txBody>
      </p:sp>
      <p:sp>
        <p:nvSpPr>
          <p:cNvPr id="6" name="TextBox 5">
            <a:extLst>
              <a:ext uri="{FF2B5EF4-FFF2-40B4-BE49-F238E27FC236}">
                <a16:creationId xmlns:a16="http://schemas.microsoft.com/office/drawing/2014/main" id="{8DF71F33-DE5A-158F-F825-08CA16F3D522}"/>
              </a:ext>
            </a:extLst>
          </p:cNvPr>
          <p:cNvSpPr txBox="1"/>
          <p:nvPr/>
        </p:nvSpPr>
        <p:spPr>
          <a:xfrm>
            <a:off x="1967345" y="4679591"/>
            <a:ext cx="9448800" cy="400110"/>
          </a:xfrm>
          <a:prstGeom prst="rect">
            <a:avLst/>
          </a:prstGeom>
          <a:noFill/>
        </p:spPr>
        <p:txBody>
          <a:bodyPr wrap="square" rtlCol="0">
            <a:spAutoFit/>
          </a:bodyPr>
          <a:lstStyle/>
          <a:p>
            <a:endParaRPr lang="en-BS" sz="2000" dirty="0"/>
          </a:p>
        </p:txBody>
      </p:sp>
      <p:sp>
        <p:nvSpPr>
          <p:cNvPr id="3" name="TextBox 2">
            <a:extLst>
              <a:ext uri="{FF2B5EF4-FFF2-40B4-BE49-F238E27FC236}">
                <a16:creationId xmlns:a16="http://schemas.microsoft.com/office/drawing/2014/main" id="{E270E370-CD41-1516-9597-A8EEDFB44C3F}"/>
              </a:ext>
            </a:extLst>
          </p:cNvPr>
          <p:cNvSpPr txBox="1"/>
          <p:nvPr/>
        </p:nvSpPr>
        <p:spPr>
          <a:xfrm>
            <a:off x="1382920" y="1573268"/>
            <a:ext cx="9825134" cy="1868717"/>
          </a:xfrm>
          <a:prstGeom prst="rect">
            <a:avLst/>
          </a:prstGeom>
          <a:noFill/>
        </p:spPr>
        <p:txBody>
          <a:bodyPr wrap="square" rtlCol="0">
            <a:spAutoFit/>
          </a:bodyPr>
          <a:lstStyle/>
          <a:p>
            <a:pPr marL="0" marR="0">
              <a:lnSpc>
                <a:spcPct val="150000"/>
              </a:lnSpc>
              <a:spcBef>
                <a:spcPts val="400"/>
              </a:spcBef>
              <a:spcAft>
                <a:spcPts val="200"/>
              </a:spcAft>
              <a:buNone/>
            </a:pPr>
            <a:r>
              <a:rPr lang="en-IN" sz="2400" b="1" i="1" dirty="0">
                <a:latin typeface="Calibri" panose="020F0502020204030204" pitchFamily="34" charset="0"/>
                <a:ea typeface="DengXian Light" panose="02010600030101010101" pitchFamily="2" charset="-122"/>
                <a:cs typeface="Angsana New" panose="02020603050405020304" pitchFamily="18" charset="-34"/>
              </a:rPr>
              <a:t>4</a:t>
            </a:r>
            <a:r>
              <a:rPr lang="en-IN" sz="2400" b="1" i="1" dirty="0">
                <a:effectLst/>
                <a:latin typeface="Calibri" panose="020F0502020204030204" pitchFamily="34" charset="0"/>
                <a:ea typeface="DengXian Light" panose="02010600030101010101" pitchFamily="2" charset="-122"/>
                <a:cs typeface="Angsana New" panose="02020603050405020304" pitchFamily="18" charset="-34"/>
              </a:rPr>
              <a:t>. Score generation:</a:t>
            </a:r>
            <a:endParaRPr lang="en-US" sz="2400" b="1" i="1" dirty="0">
              <a:effectLst/>
              <a:latin typeface="Calibri" panose="020F0502020204030204" pitchFamily="34" charset="0"/>
              <a:ea typeface="DengXian Light" panose="02010600030101010101" pitchFamily="2" charset="-122"/>
              <a:cs typeface="Angsana New" panose="02020603050405020304" pitchFamily="18" charset="-34"/>
            </a:endParaRPr>
          </a:p>
          <a:p>
            <a:pPr marL="0" marR="0">
              <a:lnSpc>
                <a:spcPct val="150000"/>
              </a:lnSpc>
            </a:pPr>
            <a:r>
              <a:rPr lang="en-US" sz="1800" dirty="0">
                <a:effectLst/>
                <a:latin typeface="Times New Roman" panose="02020603050405020304" pitchFamily="18" charset="0"/>
                <a:ea typeface="Times New Roman" panose="02020603050405020304" pitchFamily="18" charset="0"/>
              </a:rPr>
              <a:t>Once the answer has been evaluated, the system generates a score based on the similarity between the student’s answer and the model answer. The score is normalized between 0 and 10, with 10 representing a perfect match. </a:t>
            </a:r>
          </a:p>
        </p:txBody>
      </p:sp>
      <p:pic>
        <p:nvPicPr>
          <p:cNvPr id="2" name="Picture 1">
            <a:extLst>
              <a:ext uri="{FF2B5EF4-FFF2-40B4-BE49-F238E27FC236}">
                <a16:creationId xmlns:a16="http://schemas.microsoft.com/office/drawing/2014/main" id="{9E046599-6D9B-58C8-77F8-08465F7D09BD}"/>
              </a:ext>
            </a:extLst>
          </p:cNvPr>
          <p:cNvPicPr>
            <a:picLocks noChangeAspect="1"/>
          </p:cNvPicPr>
          <p:nvPr/>
        </p:nvPicPr>
        <p:blipFill>
          <a:blip r:embed="rId2">
            <a:extLst>
              <a:ext uri="{28A0092B-C50C-407E-A947-70E740481C1C}">
                <a14:useLocalDpi xmlns:a14="http://schemas.microsoft.com/office/drawing/2010/main" val="0"/>
              </a:ext>
            </a:extLst>
          </a:blip>
          <a:srcRect l="33690" t="68492" r="33573" b="6414"/>
          <a:stretch/>
        </p:blipFill>
        <p:spPr>
          <a:xfrm>
            <a:off x="3405671" y="3980737"/>
            <a:ext cx="4806100" cy="1957138"/>
          </a:xfrm>
          <a:prstGeom prst="rect">
            <a:avLst/>
          </a:prstGeom>
          <a:solidFill>
            <a:schemeClr val="bg2">
              <a:lumMod val="75000"/>
            </a:schemeClr>
          </a:solidFill>
          <a:ln w="19050">
            <a:solidFill>
              <a:schemeClr val="bg2">
                <a:lumMod val="60000"/>
                <a:lumOff val="40000"/>
              </a:schemeClr>
            </a:solidFill>
          </a:ln>
        </p:spPr>
      </p:pic>
    </p:spTree>
    <p:extLst>
      <p:ext uri="{BB962C8B-B14F-4D97-AF65-F5344CB8AC3E}">
        <p14:creationId xmlns:p14="http://schemas.microsoft.com/office/powerpoint/2010/main" val="218840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anim calcmode="lin" valueType="num">
                                      <p:cBhvr>
                                        <p:cTn id="18" dur="250" fill="hold"/>
                                        <p:tgtEl>
                                          <p:spTgt spid="2"/>
                                        </p:tgtEl>
                                        <p:attrNameLst>
                                          <p:attrName>ppt_x</p:attrName>
                                        </p:attrNameLst>
                                      </p:cBhvr>
                                      <p:tavLst>
                                        <p:tav tm="0">
                                          <p:val>
                                            <p:strVal val="#ppt_x"/>
                                          </p:val>
                                        </p:tav>
                                        <p:tav tm="100000">
                                          <p:val>
                                            <p:strVal val="#ppt_x"/>
                                          </p:val>
                                        </p:tav>
                                      </p:tavLst>
                                    </p:anim>
                                    <p:anim calcmode="lin" valueType="num">
                                      <p:cBhvr>
                                        <p:cTn id="1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57" name="Title 256">
            <a:extLst>
              <a:ext uri="{FF2B5EF4-FFF2-40B4-BE49-F238E27FC236}">
                <a16:creationId xmlns:a16="http://schemas.microsoft.com/office/drawing/2014/main" id="{26AD3567-9F6F-4FB8-9052-653746737079}"/>
              </a:ext>
            </a:extLst>
          </p:cNvPr>
          <p:cNvSpPr>
            <a:spLocks noGrp="1"/>
          </p:cNvSpPr>
          <p:nvPr>
            <p:ph type="title"/>
          </p:nvPr>
        </p:nvSpPr>
        <p:spPr>
          <a:xfrm>
            <a:off x="1689037" y="0"/>
            <a:ext cx="9282614" cy="1281740"/>
          </a:xfrm>
        </p:spPr>
        <p:txBody>
          <a:bodyPr>
            <a:normAutofit fontScale="90000"/>
          </a:bodyPr>
          <a:lstStyle/>
          <a:p>
            <a:r>
              <a:rPr lang="en-US" sz="4800" b="1" dirty="0">
                <a:cs typeface="Times New Roman" panose="02020603050405020304" pitchFamily="18" charset="0"/>
              </a:rPr>
              <a:t>SCRIPTSENSE AI USING DEEP </a:t>
            </a:r>
            <a:r>
              <a:rPr lang="en-US" sz="4400" b="1" dirty="0">
                <a:cs typeface="Times New Roman" panose="02020603050405020304" pitchFamily="18" charset="0"/>
              </a:rPr>
              <a:t>LEARNING </a:t>
            </a:r>
            <a:endParaRPr lang="en-US" sz="4800" b="1" dirty="0"/>
          </a:p>
        </p:txBody>
      </p:sp>
      <p:sp>
        <p:nvSpPr>
          <p:cNvPr id="259" name="Text Placeholder 258">
            <a:extLst>
              <a:ext uri="{FF2B5EF4-FFF2-40B4-BE49-F238E27FC236}">
                <a16:creationId xmlns:a16="http://schemas.microsoft.com/office/drawing/2014/main" id="{CD0A320E-0FDB-4504-AB29-E392C6AC3D0D}"/>
              </a:ext>
            </a:extLst>
          </p:cNvPr>
          <p:cNvSpPr>
            <a:spLocks noGrp="1"/>
          </p:cNvSpPr>
          <p:nvPr>
            <p:ph type="body" sz="quarter" idx="14"/>
          </p:nvPr>
        </p:nvSpPr>
        <p:spPr>
          <a:xfrm>
            <a:off x="3441494" y="964163"/>
            <a:ext cx="5777700" cy="702672"/>
          </a:xfrm>
        </p:spPr>
        <p:txBody>
          <a:bodyPr>
            <a:noAutofit/>
          </a:bodyPr>
          <a:lstStyle/>
          <a:p>
            <a:r>
              <a:rPr lang="en-US" sz="2400" b="1" dirty="0"/>
              <a:t>MASTER OF COMPUTER APPLICATIONS</a:t>
            </a:r>
            <a:endParaRPr lang="en-BS" sz="2400" b="1" dirty="0">
              <a:effectLst/>
            </a:endParaRPr>
          </a:p>
        </p:txBody>
      </p:sp>
      <p:sp>
        <p:nvSpPr>
          <p:cNvPr id="6" name="Rectangle: Rounded Corners 5">
            <a:extLst>
              <a:ext uri="{FF2B5EF4-FFF2-40B4-BE49-F238E27FC236}">
                <a16:creationId xmlns:a16="http://schemas.microsoft.com/office/drawing/2014/main" id="{97DC5BC6-4A4A-5D53-4844-B99C147BA2F8}"/>
              </a:ext>
            </a:extLst>
          </p:cNvPr>
          <p:cNvSpPr/>
          <p:nvPr/>
        </p:nvSpPr>
        <p:spPr>
          <a:xfrm>
            <a:off x="6249719" y="563950"/>
            <a:ext cx="2029176" cy="2401978"/>
          </a:xfrm>
          <a:prstGeom prst="roundRect">
            <a:avLst>
              <a:gd name="adj" fmla="val 62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9FDA162-878F-66EF-E3FE-7A327B93A19E}"/>
              </a:ext>
            </a:extLst>
          </p:cNvPr>
          <p:cNvSpPr txBox="1"/>
          <p:nvPr/>
        </p:nvSpPr>
        <p:spPr>
          <a:xfrm>
            <a:off x="4368803" y="2069752"/>
            <a:ext cx="3696992" cy="969496"/>
          </a:xfrm>
          <a:prstGeom prst="rect">
            <a:avLst/>
          </a:prstGeom>
          <a:noFill/>
        </p:spPr>
        <p:txBody>
          <a:bodyPr wrap="square">
            <a:spAutoFit/>
          </a:bodyPr>
          <a:lstStyle/>
          <a:p>
            <a:r>
              <a:rPr lang="en-US" sz="1900" dirty="0"/>
              <a:t>K. WILLIAM MARK (24002I0001)</a:t>
            </a:r>
            <a:endParaRPr lang="en-BS" sz="1900" dirty="0"/>
          </a:p>
          <a:p>
            <a:r>
              <a:rPr lang="en-US" sz="1900" dirty="0"/>
              <a:t>A. RAMANA (24002I0008)</a:t>
            </a:r>
            <a:endParaRPr lang="en-BS" sz="1900" dirty="0"/>
          </a:p>
          <a:p>
            <a:r>
              <a:rPr lang="en-US" sz="1900" dirty="0"/>
              <a:t>MD. FIZA BEGUM (24002I0030)</a:t>
            </a:r>
            <a:endParaRPr lang="en-BS" sz="1900" dirty="0">
              <a:effectLst/>
            </a:endParaRPr>
          </a:p>
        </p:txBody>
      </p:sp>
      <p:sp>
        <p:nvSpPr>
          <p:cNvPr id="29" name="TextBox 28">
            <a:extLst>
              <a:ext uri="{FF2B5EF4-FFF2-40B4-BE49-F238E27FC236}">
                <a16:creationId xmlns:a16="http://schemas.microsoft.com/office/drawing/2014/main" id="{7CA31963-7641-5E9B-17D3-5E532DF701F8}"/>
              </a:ext>
            </a:extLst>
          </p:cNvPr>
          <p:cNvSpPr txBox="1"/>
          <p:nvPr/>
        </p:nvSpPr>
        <p:spPr>
          <a:xfrm>
            <a:off x="1440556" y="5618167"/>
            <a:ext cx="9217890" cy="2031325"/>
          </a:xfrm>
          <a:prstGeom prst="rect">
            <a:avLst/>
          </a:prstGeom>
          <a:noFill/>
        </p:spPr>
        <p:txBody>
          <a:bodyPr wrap="square">
            <a:spAutoFit/>
          </a:bodyPr>
          <a:lstStyle/>
          <a:p>
            <a:pPr algn="ctr"/>
            <a:r>
              <a:rPr lang="en-US" b="1" dirty="0">
                <a:latin typeface="Calibri" panose="020F0502020204030204" pitchFamily="34" charset="0"/>
              </a:rPr>
              <a:t>UNIVERSITY POST GRADUATE COLLEGE, SUBEDARI</a:t>
            </a:r>
            <a:endParaRPr lang="en-IN" dirty="0"/>
          </a:p>
          <a:p>
            <a:pPr algn="ctr"/>
            <a:r>
              <a:rPr lang="en-US" b="1" dirty="0">
                <a:latin typeface="Calibri" panose="020F0502020204030204" pitchFamily="34" charset="0"/>
              </a:rPr>
              <a:t>KAKATIYA UNIVERSITY</a:t>
            </a:r>
            <a:endParaRPr lang="en-IN" dirty="0"/>
          </a:p>
          <a:p>
            <a:pPr algn="ctr"/>
            <a:r>
              <a:rPr lang="en-US" b="1" dirty="0">
                <a:latin typeface="Calibri" panose="020F0502020204030204" pitchFamily="34" charset="0"/>
              </a:rPr>
              <a:t>HANUMAKONDA</a:t>
            </a:r>
            <a:endParaRPr lang="en-IN" dirty="0"/>
          </a:p>
          <a:p>
            <a:pPr algn="ctr"/>
            <a:r>
              <a:rPr lang="en-US" b="1" dirty="0">
                <a:latin typeface="Calibri" panose="020F0502020204030204" pitchFamily="34" charset="0"/>
              </a:rPr>
              <a:t>2023-2025</a:t>
            </a:r>
            <a:br>
              <a:rPr lang="en-US" b="1" dirty="0">
                <a:latin typeface="Calibri" panose="020F0502020204030204" pitchFamily="34" charset="0"/>
              </a:rPr>
            </a:br>
            <a:endParaRPr lang="en-IN" dirty="0"/>
          </a:p>
          <a:p>
            <a:endParaRPr lang="en-IN" dirty="0"/>
          </a:p>
          <a:p>
            <a:endParaRPr lang="en-IN" dirty="0"/>
          </a:p>
        </p:txBody>
      </p:sp>
      <p:pic>
        <p:nvPicPr>
          <p:cNvPr id="3" name="Picture 2">
            <a:extLst>
              <a:ext uri="{FF2B5EF4-FFF2-40B4-BE49-F238E27FC236}">
                <a16:creationId xmlns:a16="http://schemas.microsoft.com/office/drawing/2014/main" id="{CF7E965F-4F82-41C6-A30A-C7C7FC4C3801}"/>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369495" y="3914490"/>
            <a:ext cx="1360012" cy="1677937"/>
          </a:xfrm>
          <a:prstGeom prst="rect">
            <a:avLst/>
          </a:prstGeom>
        </p:spPr>
      </p:pic>
      <p:sp>
        <p:nvSpPr>
          <p:cNvPr id="5" name="TextBox 4">
            <a:extLst>
              <a:ext uri="{FF2B5EF4-FFF2-40B4-BE49-F238E27FC236}">
                <a16:creationId xmlns:a16="http://schemas.microsoft.com/office/drawing/2014/main" id="{792973B1-3616-4615-8954-0FC68DF8BC15}"/>
              </a:ext>
            </a:extLst>
          </p:cNvPr>
          <p:cNvSpPr txBox="1"/>
          <p:nvPr/>
        </p:nvSpPr>
        <p:spPr>
          <a:xfrm>
            <a:off x="5097436" y="1501058"/>
            <a:ext cx="4333741" cy="461665"/>
          </a:xfrm>
          <a:prstGeom prst="rect">
            <a:avLst/>
          </a:prstGeom>
          <a:noFill/>
        </p:spPr>
        <p:txBody>
          <a:bodyPr wrap="square" rtlCol="0">
            <a:spAutoFit/>
          </a:bodyPr>
          <a:lstStyle/>
          <a:p>
            <a:r>
              <a:rPr lang="en-US" sz="2400" dirty="0"/>
              <a:t>Submitted by</a:t>
            </a:r>
            <a:endParaRPr lang="en-BS" sz="2400" dirty="0"/>
          </a:p>
        </p:txBody>
      </p:sp>
      <p:sp>
        <p:nvSpPr>
          <p:cNvPr id="7" name="TextBox 6">
            <a:extLst>
              <a:ext uri="{FF2B5EF4-FFF2-40B4-BE49-F238E27FC236}">
                <a16:creationId xmlns:a16="http://schemas.microsoft.com/office/drawing/2014/main" id="{849E6950-7D75-4C75-A135-410DA7E7B6DD}"/>
              </a:ext>
            </a:extLst>
          </p:cNvPr>
          <p:cNvSpPr txBox="1"/>
          <p:nvPr/>
        </p:nvSpPr>
        <p:spPr>
          <a:xfrm>
            <a:off x="4159721" y="3288558"/>
            <a:ext cx="3779560" cy="707886"/>
          </a:xfrm>
          <a:prstGeom prst="rect">
            <a:avLst/>
          </a:prstGeom>
          <a:noFill/>
        </p:spPr>
        <p:txBody>
          <a:bodyPr wrap="square" rtlCol="0">
            <a:spAutoFit/>
          </a:bodyPr>
          <a:lstStyle/>
          <a:p>
            <a:r>
              <a:rPr lang="en-IN" sz="2000" b="1" dirty="0"/>
              <a:t>Guided by</a:t>
            </a:r>
            <a:r>
              <a:rPr lang="en-US" sz="2000" b="1" dirty="0"/>
              <a:t> Mr. D Rajani Kumar Sir</a:t>
            </a:r>
            <a:endParaRPr lang="en-BS" sz="2000" dirty="0"/>
          </a:p>
          <a:p>
            <a:endParaRPr lang="en-BS" sz="2000" dirty="0"/>
          </a:p>
        </p:txBody>
      </p:sp>
      <p:sp>
        <p:nvSpPr>
          <p:cNvPr id="8" name="TextBox 7">
            <a:extLst>
              <a:ext uri="{FF2B5EF4-FFF2-40B4-BE49-F238E27FC236}">
                <a16:creationId xmlns:a16="http://schemas.microsoft.com/office/drawing/2014/main" id="{FF6A5AD0-084E-4199-9877-4E74BBA81528}"/>
              </a:ext>
            </a:extLst>
          </p:cNvPr>
          <p:cNvSpPr txBox="1"/>
          <p:nvPr/>
        </p:nvSpPr>
        <p:spPr>
          <a:xfrm>
            <a:off x="4621539" y="3557705"/>
            <a:ext cx="3779560" cy="646331"/>
          </a:xfrm>
          <a:prstGeom prst="rect">
            <a:avLst/>
          </a:prstGeom>
          <a:noFill/>
        </p:spPr>
        <p:txBody>
          <a:bodyPr wrap="square" rtlCol="0">
            <a:spAutoFit/>
          </a:bodyPr>
          <a:lstStyle/>
          <a:p>
            <a:r>
              <a:rPr lang="en-US" dirty="0"/>
              <a:t>Lecture Of Computer Science </a:t>
            </a:r>
            <a:endParaRPr lang="en-BS" dirty="0"/>
          </a:p>
          <a:p>
            <a:endParaRPr lang="en-BS" dirty="0"/>
          </a:p>
        </p:txBody>
      </p:sp>
    </p:spTree>
    <p:extLst>
      <p:ext uri="{BB962C8B-B14F-4D97-AF65-F5344CB8AC3E}">
        <p14:creationId xmlns:p14="http://schemas.microsoft.com/office/powerpoint/2010/main" val="398022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53" presetClass="entr" presetSubtype="16" fill="hold" grpId="0" nodeType="withEffect" nodePh="1">
                                  <p:stCondLst>
                                    <p:cond delay="14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9" grpId="0" build="p"/>
      <p:bldP spid="6" grpId="0"/>
      <p:bldP spid="25" grpId="0"/>
      <p:bldP spid="29" grpId="0"/>
      <p:bldP spid="5"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31" name="Title 256">
            <a:extLst>
              <a:ext uri="{FF2B5EF4-FFF2-40B4-BE49-F238E27FC236}">
                <a16:creationId xmlns:a16="http://schemas.microsoft.com/office/drawing/2014/main" id="{9D83D659-EC71-4277-8EC8-7358D8B72FF8}"/>
              </a:ext>
            </a:extLst>
          </p:cNvPr>
          <p:cNvSpPr>
            <a:spLocks noGrp="1"/>
          </p:cNvSpPr>
          <p:nvPr>
            <p:ph type="title"/>
          </p:nvPr>
        </p:nvSpPr>
        <p:spPr>
          <a:xfrm>
            <a:off x="1267911" y="-80856"/>
            <a:ext cx="10286755" cy="1727198"/>
          </a:xfrm>
        </p:spPr>
        <p:txBody>
          <a:bodyPr>
            <a:normAutofit/>
          </a:bodyPr>
          <a:lstStyle/>
          <a:p>
            <a:pPr lvl="0">
              <a:lnSpc>
                <a:spcPct val="100000"/>
              </a:lnSpc>
              <a:spcBef>
                <a:spcPts val="0"/>
              </a:spcBef>
              <a:defRPr/>
            </a:pPr>
            <a:r>
              <a:rPr lang="en-IN" sz="4800" dirty="0"/>
              <a:t>System REQUIREMENTS </a:t>
            </a:r>
            <a:endParaRPr lang="en-IN" sz="4800" dirty="0">
              <a:latin typeface="Times New Roman" panose="02020603050405020304" pitchFamily="18" charset="0"/>
              <a:cs typeface="Times New Roman" panose="02020603050405020304" pitchFamily="18" charset="0"/>
            </a:endParaRPr>
          </a:p>
        </p:txBody>
      </p:sp>
      <p:sp>
        <p:nvSpPr>
          <p:cNvPr id="32" name="Text Placeholder 258">
            <a:extLst>
              <a:ext uri="{FF2B5EF4-FFF2-40B4-BE49-F238E27FC236}">
                <a16:creationId xmlns:a16="http://schemas.microsoft.com/office/drawing/2014/main" id="{768F69EE-A798-47A8-A3D2-1621A3BFB88E}"/>
              </a:ext>
            </a:extLst>
          </p:cNvPr>
          <p:cNvSpPr>
            <a:spLocks noGrp="1"/>
          </p:cNvSpPr>
          <p:nvPr>
            <p:ph type="body" sz="quarter" idx="14"/>
          </p:nvPr>
        </p:nvSpPr>
        <p:spPr>
          <a:xfrm>
            <a:off x="2193271" y="1743530"/>
            <a:ext cx="6602729" cy="2347642"/>
          </a:xfrm>
        </p:spPr>
        <p:txBody>
          <a:bodyPr>
            <a:noAutofit/>
          </a:bodyPr>
          <a:lstStyle/>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1800" b="1" dirty="0">
                <a:latin typeface="Arial" panose="020B0604020202020204" pitchFamily="34" charset="0"/>
              </a:rPr>
              <a:t>System:</a:t>
            </a:r>
            <a:r>
              <a:rPr lang="en-US" altLang="en-US" sz="1800" dirty="0">
                <a:latin typeface="Arial" panose="020B0604020202020204" pitchFamily="34" charset="0"/>
              </a:rPr>
              <a:t> Intel Core i7</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1800" b="1" dirty="0">
                <a:latin typeface="Arial" panose="020B0604020202020204" pitchFamily="34" charset="0"/>
              </a:rPr>
              <a:t>Hard Disk:</a:t>
            </a:r>
            <a:r>
              <a:rPr lang="en-US" altLang="en-US" sz="1800" dirty="0">
                <a:latin typeface="Arial" panose="020B0604020202020204" pitchFamily="34" charset="0"/>
              </a:rPr>
              <a:t> 1TB</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1800" b="1" dirty="0">
                <a:latin typeface="Arial" panose="020B0604020202020204" pitchFamily="34" charset="0"/>
              </a:rPr>
              <a:t>Monitor:</a:t>
            </a:r>
            <a:r>
              <a:rPr lang="en-US" altLang="en-US" sz="1800" dirty="0">
                <a:latin typeface="Arial" panose="020B0604020202020204" pitchFamily="34" charset="0"/>
              </a:rPr>
              <a:t> 14’’ LED </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1800" b="1" dirty="0">
                <a:latin typeface="Arial" panose="020B0604020202020204" pitchFamily="34" charset="0"/>
              </a:rPr>
              <a:t>Input Devices:</a:t>
            </a:r>
            <a:r>
              <a:rPr lang="en-US" altLang="en-US" sz="1800" dirty="0">
                <a:latin typeface="Arial" panose="020B0604020202020204" pitchFamily="34" charset="0"/>
              </a:rPr>
              <a:t> Keyboard, Mouse </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1800" b="1" dirty="0">
                <a:latin typeface="Arial" panose="020B0604020202020204" pitchFamily="34" charset="0"/>
              </a:rPr>
              <a:t>RAM:</a:t>
            </a:r>
            <a:r>
              <a:rPr lang="en-US" altLang="en-US" sz="1800" dirty="0">
                <a:latin typeface="Arial" panose="020B0604020202020204" pitchFamily="34" charset="0"/>
              </a:rPr>
              <a:t> 16 GB </a:t>
            </a:r>
          </a:p>
        </p:txBody>
      </p:sp>
      <p:sp>
        <p:nvSpPr>
          <p:cNvPr id="33" name="TextBox 32">
            <a:extLst>
              <a:ext uri="{FF2B5EF4-FFF2-40B4-BE49-F238E27FC236}">
                <a16:creationId xmlns:a16="http://schemas.microsoft.com/office/drawing/2014/main" id="{31FFB068-00F8-4E5D-8B3A-D70E49CAE5D2}"/>
              </a:ext>
            </a:extLst>
          </p:cNvPr>
          <p:cNvSpPr txBox="1"/>
          <p:nvPr/>
        </p:nvSpPr>
        <p:spPr>
          <a:xfrm>
            <a:off x="2174792" y="4663188"/>
            <a:ext cx="6873591" cy="1703030"/>
          </a:xfrm>
          <a:prstGeom prst="rect">
            <a:avLst/>
          </a:prstGeom>
          <a:noFill/>
        </p:spPr>
        <p:txBody>
          <a:bodyPr wrap="square">
            <a:spAutoFit/>
          </a:bodyPr>
          <a:lstStyle/>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b="1" dirty="0">
                <a:latin typeface="Arial" panose="020B0604020202020204" pitchFamily="34" charset="0"/>
              </a:rPr>
              <a:t>Operating System:</a:t>
            </a:r>
            <a:r>
              <a:rPr lang="en-US" altLang="en-US" dirty="0">
                <a:latin typeface="Arial" panose="020B0604020202020204" pitchFamily="34" charset="0"/>
              </a:rPr>
              <a:t> Windows 11 </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b="1" dirty="0">
                <a:latin typeface="Arial" panose="020B0604020202020204" pitchFamily="34" charset="0"/>
              </a:rPr>
              <a:t>Coding Language:</a:t>
            </a:r>
            <a:r>
              <a:rPr lang="en-US" altLang="en-US" dirty="0">
                <a:latin typeface="Arial" panose="020B0604020202020204" pitchFamily="34" charset="0"/>
              </a:rPr>
              <a:t> Python </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b="1" dirty="0">
                <a:latin typeface="Arial" panose="020B0604020202020204" pitchFamily="34" charset="0"/>
              </a:rPr>
              <a:t>Tool:</a:t>
            </a:r>
            <a:r>
              <a:rPr lang="en-US" altLang="en-US" dirty="0">
                <a:latin typeface="Arial" panose="020B0604020202020204" pitchFamily="34" charset="0"/>
              </a:rPr>
              <a:t> PyCharm </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b="1" dirty="0">
                <a:latin typeface="Arial" panose="020B0604020202020204" pitchFamily="34" charset="0"/>
              </a:rPr>
              <a:t>Software:</a:t>
            </a:r>
            <a:r>
              <a:rPr lang="en-US" altLang="en-US" dirty="0">
                <a:latin typeface="Arial" panose="020B0604020202020204" pitchFamily="34" charset="0"/>
              </a:rPr>
              <a:t> Python 3.7 </a:t>
            </a:r>
          </a:p>
        </p:txBody>
      </p:sp>
      <p:pic>
        <p:nvPicPr>
          <p:cNvPr id="34" name="Picture 33">
            <a:extLst>
              <a:ext uri="{FF2B5EF4-FFF2-40B4-BE49-F238E27FC236}">
                <a16:creationId xmlns:a16="http://schemas.microsoft.com/office/drawing/2014/main" id="{B5816914-5DD4-4517-AFE0-B7DB37DA4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181" y="2200238"/>
            <a:ext cx="1086717" cy="1086717"/>
          </a:xfrm>
          <a:prstGeom prst="rect">
            <a:avLst/>
          </a:prstGeom>
          <a:ln>
            <a:noFill/>
          </a:ln>
          <a:effectLst/>
        </p:spPr>
      </p:pic>
      <p:pic>
        <p:nvPicPr>
          <p:cNvPr id="35" name="Picture 34">
            <a:extLst>
              <a:ext uri="{FF2B5EF4-FFF2-40B4-BE49-F238E27FC236}">
                <a16:creationId xmlns:a16="http://schemas.microsoft.com/office/drawing/2014/main" id="{C12C3B02-F57E-44D2-9451-6FBCF66D9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886" y="1470859"/>
            <a:ext cx="1161686" cy="1161686"/>
          </a:xfrm>
          <a:prstGeom prst="rect">
            <a:avLst/>
          </a:prstGeom>
          <a:ln>
            <a:noFill/>
          </a:ln>
          <a:effectLst/>
        </p:spPr>
      </p:pic>
      <p:sp>
        <p:nvSpPr>
          <p:cNvPr id="36" name="TextBox 35">
            <a:extLst>
              <a:ext uri="{FF2B5EF4-FFF2-40B4-BE49-F238E27FC236}">
                <a16:creationId xmlns:a16="http://schemas.microsoft.com/office/drawing/2014/main" id="{01169A91-C34D-42D6-A92A-7185B9CCEC9D}"/>
              </a:ext>
            </a:extLst>
          </p:cNvPr>
          <p:cNvSpPr txBox="1"/>
          <p:nvPr/>
        </p:nvSpPr>
        <p:spPr>
          <a:xfrm>
            <a:off x="2000754" y="4076318"/>
            <a:ext cx="3352800" cy="584775"/>
          </a:xfrm>
          <a:prstGeom prst="rect">
            <a:avLst/>
          </a:prstGeom>
          <a:noFill/>
        </p:spPr>
        <p:txBody>
          <a:bodyPr wrap="square" rtlCol="0">
            <a:spAutoFit/>
          </a:bodyPr>
          <a:lstStyle/>
          <a:p>
            <a:r>
              <a:rPr lang="en-IN" sz="3200" u="sng" dirty="0"/>
              <a:t>SOFTWARE :</a:t>
            </a:r>
          </a:p>
        </p:txBody>
      </p:sp>
      <p:sp>
        <p:nvSpPr>
          <p:cNvPr id="37" name="TextBox 36">
            <a:extLst>
              <a:ext uri="{FF2B5EF4-FFF2-40B4-BE49-F238E27FC236}">
                <a16:creationId xmlns:a16="http://schemas.microsoft.com/office/drawing/2014/main" id="{0DDACFC9-7C34-4DA8-9F9F-FB1D21CE4FF0}"/>
              </a:ext>
            </a:extLst>
          </p:cNvPr>
          <p:cNvSpPr txBox="1"/>
          <p:nvPr/>
        </p:nvSpPr>
        <p:spPr>
          <a:xfrm>
            <a:off x="2077259" y="1302606"/>
            <a:ext cx="3352800" cy="584775"/>
          </a:xfrm>
          <a:prstGeom prst="rect">
            <a:avLst/>
          </a:prstGeom>
          <a:noFill/>
        </p:spPr>
        <p:txBody>
          <a:bodyPr wrap="square" rtlCol="0">
            <a:spAutoFit/>
          </a:bodyPr>
          <a:lstStyle/>
          <a:p>
            <a:r>
              <a:rPr lang="en-IN" sz="3200" u="sng" dirty="0"/>
              <a:t>HARDWARE :</a:t>
            </a:r>
          </a:p>
        </p:txBody>
      </p:sp>
    </p:spTree>
    <p:extLst>
      <p:ext uri="{BB962C8B-B14F-4D97-AF65-F5344CB8AC3E}">
        <p14:creationId xmlns:p14="http://schemas.microsoft.com/office/powerpoint/2010/main" val="270315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5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50"/>
                                  </p:stCondLst>
                                  <p:childTnLst>
                                    <p:animRot by="43200000">
                                      <p:cBhvr>
                                        <p:cTn id="18" dur="20000" fill="hold"/>
                                        <p:tgtEl>
                                          <p:spTgt spid="34"/>
                                        </p:tgtEl>
                                        <p:attrNameLst>
                                          <p:attrName>r</p:attrName>
                                        </p:attrNameLst>
                                      </p:cBhvr>
                                    </p:animRot>
                                  </p:childTnLst>
                                </p:cTn>
                              </p:par>
                              <p:par>
                                <p:cTn id="19" presetID="2" presetClass="entr" presetSubtype="8" fill="hold" grpId="0" nodeType="withEffect">
                                  <p:stCondLst>
                                    <p:cond delay="15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par>
                                <p:cTn id="23" presetID="8" presetClass="emph" presetSubtype="0" fill="hold" nodeType="withEffect">
                                  <p:stCondLst>
                                    <p:cond delay="0"/>
                                  </p:stCondLst>
                                  <p:childTnLst>
                                    <p:animRot by="-21600000">
                                      <p:cBhvr>
                                        <p:cTn id="24" dur="20000" fill="hold"/>
                                        <p:tgtEl>
                                          <p:spTgt spid="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31" name="Title 256">
            <a:extLst>
              <a:ext uri="{FF2B5EF4-FFF2-40B4-BE49-F238E27FC236}">
                <a16:creationId xmlns:a16="http://schemas.microsoft.com/office/drawing/2014/main" id="{9D83D659-EC71-4277-8EC8-7358D8B72FF8}"/>
              </a:ext>
            </a:extLst>
          </p:cNvPr>
          <p:cNvSpPr>
            <a:spLocks noGrp="1"/>
          </p:cNvSpPr>
          <p:nvPr>
            <p:ph type="title"/>
          </p:nvPr>
        </p:nvSpPr>
        <p:spPr>
          <a:xfrm>
            <a:off x="734775" y="-382668"/>
            <a:ext cx="10286755" cy="1727198"/>
          </a:xfrm>
        </p:spPr>
        <p:txBody>
          <a:bodyPr>
            <a:normAutofit/>
          </a:bodyPr>
          <a:lstStyle/>
          <a:p>
            <a:pPr lvl="0" algn="ctr">
              <a:lnSpc>
                <a:spcPct val="100000"/>
              </a:lnSpc>
              <a:spcBef>
                <a:spcPts val="0"/>
              </a:spcBef>
              <a:defRPr/>
            </a:pPr>
            <a:r>
              <a:rPr lang="en-IN" sz="4800" dirty="0"/>
              <a:t>Screenshots</a:t>
            </a:r>
            <a:endParaRPr lang="en-IN" sz="4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64A2464-F5F5-4E31-B6D3-3B8F1C319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70" y="1025877"/>
            <a:ext cx="4812669" cy="2688958"/>
          </a:xfrm>
          <a:prstGeom prst="rect">
            <a:avLst/>
          </a:prstGeom>
        </p:spPr>
      </p:pic>
      <p:pic>
        <p:nvPicPr>
          <p:cNvPr id="7" name="Picture 6">
            <a:extLst>
              <a:ext uri="{FF2B5EF4-FFF2-40B4-BE49-F238E27FC236}">
                <a16:creationId xmlns:a16="http://schemas.microsoft.com/office/drawing/2014/main" id="{F64A2464-F5F5-4E31-B6D3-3B8F1C319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580" y="1025877"/>
            <a:ext cx="4812669" cy="2688958"/>
          </a:xfrm>
          <a:prstGeom prst="rect">
            <a:avLst/>
          </a:prstGeom>
        </p:spPr>
      </p:pic>
      <p:pic>
        <p:nvPicPr>
          <p:cNvPr id="9" name="Picture 8">
            <a:extLst>
              <a:ext uri="{FF2B5EF4-FFF2-40B4-BE49-F238E27FC236}">
                <a16:creationId xmlns:a16="http://schemas.microsoft.com/office/drawing/2014/main" id="{F64A2464-F5F5-4E31-B6D3-3B8F1C319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470" y="3778901"/>
            <a:ext cx="4812669" cy="2688958"/>
          </a:xfrm>
          <a:prstGeom prst="rect">
            <a:avLst/>
          </a:prstGeom>
        </p:spPr>
      </p:pic>
      <p:pic>
        <p:nvPicPr>
          <p:cNvPr id="10" name="Picture 9">
            <a:extLst>
              <a:ext uri="{FF2B5EF4-FFF2-40B4-BE49-F238E27FC236}">
                <a16:creationId xmlns:a16="http://schemas.microsoft.com/office/drawing/2014/main" id="{F64A2464-F5F5-4E31-B6D3-3B8F1C319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580" y="3778901"/>
            <a:ext cx="4843956" cy="2692931"/>
          </a:xfrm>
          <a:prstGeom prst="rect">
            <a:avLst/>
          </a:prstGeom>
        </p:spPr>
      </p:pic>
    </p:spTree>
    <p:extLst>
      <p:ext uri="{BB962C8B-B14F-4D97-AF65-F5344CB8AC3E}">
        <p14:creationId xmlns:p14="http://schemas.microsoft.com/office/powerpoint/2010/main" val="359522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0-#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anim calcmode="lin" valueType="num">
                                      <p:cBhvr>
                                        <p:cTn id="23" dur="250" fill="hold"/>
                                        <p:tgtEl>
                                          <p:spTgt spid="7"/>
                                        </p:tgtEl>
                                        <p:attrNameLst>
                                          <p:attrName>ppt_x</p:attrName>
                                        </p:attrNameLst>
                                      </p:cBhvr>
                                      <p:tavLst>
                                        <p:tav tm="0">
                                          <p:val>
                                            <p:strVal val="#ppt_x"/>
                                          </p:val>
                                        </p:tav>
                                        <p:tav tm="100000">
                                          <p:val>
                                            <p:strVal val="#ppt_x"/>
                                          </p:val>
                                        </p:tav>
                                      </p:tavLst>
                                    </p:anim>
                                    <p:anim calcmode="lin" valueType="num">
                                      <p:cBhvr>
                                        <p:cTn id="24" dur="25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anim calcmode="lin" valueType="num">
                                      <p:cBhvr>
                                        <p:cTn id="28" dur="250" fill="hold"/>
                                        <p:tgtEl>
                                          <p:spTgt spid="9"/>
                                        </p:tgtEl>
                                        <p:attrNameLst>
                                          <p:attrName>ppt_x</p:attrName>
                                        </p:attrNameLst>
                                      </p:cBhvr>
                                      <p:tavLst>
                                        <p:tav tm="0">
                                          <p:val>
                                            <p:strVal val="#ppt_x"/>
                                          </p:val>
                                        </p:tav>
                                        <p:tav tm="100000">
                                          <p:val>
                                            <p:strVal val="#ppt_x"/>
                                          </p:val>
                                        </p:tav>
                                      </p:tavLst>
                                    </p:anim>
                                    <p:anim calcmode="lin" valueType="num">
                                      <p:cBhvr>
                                        <p:cTn id="29" dur="25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anim calcmode="lin" valueType="num">
                                      <p:cBhvr>
                                        <p:cTn id="33" dur="250" fill="hold"/>
                                        <p:tgtEl>
                                          <p:spTgt spid="10"/>
                                        </p:tgtEl>
                                        <p:attrNameLst>
                                          <p:attrName>ppt_x</p:attrName>
                                        </p:attrNameLst>
                                      </p:cBhvr>
                                      <p:tavLst>
                                        <p:tav tm="0">
                                          <p:val>
                                            <p:strVal val="#ppt_x"/>
                                          </p:val>
                                        </p:tav>
                                        <p:tav tm="100000">
                                          <p:val>
                                            <p:strVal val="#ppt_x"/>
                                          </p:val>
                                        </p:tav>
                                      </p:tavLst>
                                    </p:anim>
                                    <p:anim calcmode="lin" valueType="num">
                                      <p:cBhvr>
                                        <p:cTn id="34"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31" name="Title 256">
            <a:extLst>
              <a:ext uri="{FF2B5EF4-FFF2-40B4-BE49-F238E27FC236}">
                <a16:creationId xmlns:a16="http://schemas.microsoft.com/office/drawing/2014/main" id="{9D83D659-EC71-4277-8EC8-7358D8B72FF8}"/>
              </a:ext>
            </a:extLst>
          </p:cNvPr>
          <p:cNvSpPr>
            <a:spLocks noGrp="1"/>
          </p:cNvSpPr>
          <p:nvPr>
            <p:ph type="title"/>
          </p:nvPr>
        </p:nvSpPr>
        <p:spPr>
          <a:xfrm>
            <a:off x="734775" y="-382668"/>
            <a:ext cx="10286755" cy="1727198"/>
          </a:xfrm>
        </p:spPr>
        <p:txBody>
          <a:bodyPr>
            <a:normAutofit/>
          </a:bodyPr>
          <a:lstStyle/>
          <a:p>
            <a:pPr lvl="0" algn="ctr">
              <a:lnSpc>
                <a:spcPct val="100000"/>
              </a:lnSpc>
              <a:spcBef>
                <a:spcPts val="0"/>
              </a:spcBef>
              <a:defRPr/>
            </a:pPr>
            <a:r>
              <a:rPr lang="en-IN" sz="4800" dirty="0"/>
              <a:t>Screenshots</a:t>
            </a:r>
            <a:endParaRPr lang="en-IN" sz="4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64A2464-F5F5-4E31-B6D3-3B8F1C319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733" y="970020"/>
            <a:ext cx="4812669" cy="2669045"/>
          </a:xfrm>
          <a:prstGeom prst="rect">
            <a:avLst/>
          </a:prstGeom>
        </p:spPr>
      </p:pic>
      <p:pic>
        <p:nvPicPr>
          <p:cNvPr id="3" name="Picture 2">
            <a:extLst>
              <a:ext uri="{FF2B5EF4-FFF2-40B4-BE49-F238E27FC236}">
                <a16:creationId xmlns:a16="http://schemas.microsoft.com/office/drawing/2014/main" id="{F64A2464-F5F5-4E31-B6D3-3B8F1C319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856" y="970020"/>
            <a:ext cx="4917783" cy="2669045"/>
          </a:xfrm>
          <a:prstGeom prst="rect">
            <a:avLst/>
          </a:prstGeom>
        </p:spPr>
      </p:pic>
      <p:pic>
        <p:nvPicPr>
          <p:cNvPr id="4" name="Picture 3">
            <a:extLst>
              <a:ext uri="{FF2B5EF4-FFF2-40B4-BE49-F238E27FC236}">
                <a16:creationId xmlns:a16="http://schemas.microsoft.com/office/drawing/2014/main" id="{F64A2464-F5F5-4E31-B6D3-3B8F1C319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733" y="3731881"/>
            <a:ext cx="4812669" cy="2669046"/>
          </a:xfrm>
          <a:prstGeom prst="rect">
            <a:avLst/>
          </a:prstGeom>
        </p:spPr>
      </p:pic>
      <p:pic>
        <p:nvPicPr>
          <p:cNvPr id="6" name="Picture 5">
            <a:extLst>
              <a:ext uri="{FF2B5EF4-FFF2-40B4-BE49-F238E27FC236}">
                <a16:creationId xmlns:a16="http://schemas.microsoft.com/office/drawing/2014/main" id="{F64A2464-F5F5-4E31-B6D3-3B8F1C319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7857" y="3731882"/>
            <a:ext cx="4917782" cy="2669045"/>
          </a:xfrm>
          <a:prstGeom prst="rect">
            <a:avLst/>
          </a:prstGeom>
        </p:spPr>
      </p:pic>
    </p:spTree>
    <p:extLst>
      <p:ext uri="{BB962C8B-B14F-4D97-AF65-F5344CB8AC3E}">
        <p14:creationId xmlns:p14="http://schemas.microsoft.com/office/powerpoint/2010/main" val="426788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anim calcmode="lin" valueType="num">
                                      <p:cBhvr>
                                        <p:cTn id="12" dur="250" fill="hold"/>
                                        <p:tgtEl>
                                          <p:spTgt spid="2"/>
                                        </p:tgtEl>
                                        <p:attrNameLst>
                                          <p:attrName>ppt_x</p:attrName>
                                        </p:attrNameLst>
                                      </p:cBhvr>
                                      <p:tavLst>
                                        <p:tav tm="0">
                                          <p:val>
                                            <p:strVal val="#ppt_x"/>
                                          </p:val>
                                        </p:tav>
                                        <p:tav tm="100000">
                                          <p:val>
                                            <p:strVal val="#ppt_x"/>
                                          </p:val>
                                        </p:tav>
                                      </p:tavLst>
                                    </p:anim>
                                    <p:anim calcmode="lin" valueType="num">
                                      <p:cBhvr>
                                        <p:cTn id="13" dur="25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50"/>
                                        <p:tgtEl>
                                          <p:spTgt spid="3"/>
                                        </p:tgtEl>
                                      </p:cBhvr>
                                    </p:animEffect>
                                    <p:anim calcmode="lin" valueType="num">
                                      <p:cBhvr>
                                        <p:cTn id="17" dur="250" fill="hold"/>
                                        <p:tgtEl>
                                          <p:spTgt spid="3"/>
                                        </p:tgtEl>
                                        <p:attrNameLst>
                                          <p:attrName>ppt_x</p:attrName>
                                        </p:attrNameLst>
                                      </p:cBhvr>
                                      <p:tavLst>
                                        <p:tav tm="0">
                                          <p:val>
                                            <p:strVal val="#ppt_x"/>
                                          </p:val>
                                        </p:tav>
                                        <p:tav tm="100000">
                                          <p:val>
                                            <p:strVal val="#ppt_x"/>
                                          </p:val>
                                        </p:tav>
                                      </p:tavLst>
                                    </p:anim>
                                    <p:anim calcmode="lin" valueType="num">
                                      <p:cBhvr>
                                        <p:cTn id="18" dur="25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50"/>
                                        <p:tgtEl>
                                          <p:spTgt spid="4"/>
                                        </p:tgtEl>
                                      </p:cBhvr>
                                    </p:animEffect>
                                    <p:anim calcmode="lin" valueType="num">
                                      <p:cBhvr>
                                        <p:cTn id="22" dur="250" fill="hold"/>
                                        <p:tgtEl>
                                          <p:spTgt spid="4"/>
                                        </p:tgtEl>
                                        <p:attrNameLst>
                                          <p:attrName>ppt_x</p:attrName>
                                        </p:attrNameLst>
                                      </p:cBhvr>
                                      <p:tavLst>
                                        <p:tav tm="0">
                                          <p:val>
                                            <p:strVal val="#ppt_x"/>
                                          </p:val>
                                        </p:tav>
                                        <p:tav tm="100000">
                                          <p:val>
                                            <p:strVal val="#ppt_x"/>
                                          </p:val>
                                        </p:tav>
                                      </p:tavLst>
                                    </p:anim>
                                    <p:anim calcmode="lin" valueType="num">
                                      <p:cBhvr>
                                        <p:cTn id="23" dur="25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50"/>
                                        <p:tgtEl>
                                          <p:spTgt spid="6"/>
                                        </p:tgtEl>
                                      </p:cBhvr>
                                    </p:animEffect>
                                    <p:anim calcmode="lin" valueType="num">
                                      <p:cBhvr>
                                        <p:cTn id="27" dur="250" fill="hold"/>
                                        <p:tgtEl>
                                          <p:spTgt spid="6"/>
                                        </p:tgtEl>
                                        <p:attrNameLst>
                                          <p:attrName>ppt_x</p:attrName>
                                        </p:attrNameLst>
                                      </p:cBhvr>
                                      <p:tavLst>
                                        <p:tav tm="0">
                                          <p:val>
                                            <p:strVal val="#ppt_x"/>
                                          </p:val>
                                        </p:tav>
                                        <p:tav tm="100000">
                                          <p:val>
                                            <p:strVal val="#ppt_x"/>
                                          </p:val>
                                        </p:tav>
                                      </p:tavLst>
                                    </p:anim>
                                    <p:anim calcmode="lin" valueType="num">
                                      <p:cBhvr>
                                        <p:cTn id="28"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31" name="Title 256">
            <a:extLst>
              <a:ext uri="{FF2B5EF4-FFF2-40B4-BE49-F238E27FC236}">
                <a16:creationId xmlns:a16="http://schemas.microsoft.com/office/drawing/2014/main" id="{9D83D659-EC71-4277-8EC8-7358D8B72FF8}"/>
              </a:ext>
            </a:extLst>
          </p:cNvPr>
          <p:cNvSpPr>
            <a:spLocks noGrp="1"/>
          </p:cNvSpPr>
          <p:nvPr>
            <p:ph type="title"/>
          </p:nvPr>
        </p:nvSpPr>
        <p:spPr>
          <a:xfrm>
            <a:off x="734775" y="-382668"/>
            <a:ext cx="10286755" cy="1727198"/>
          </a:xfrm>
        </p:spPr>
        <p:txBody>
          <a:bodyPr>
            <a:normAutofit/>
          </a:bodyPr>
          <a:lstStyle/>
          <a:p>
            <a:pPr lvl="0" algn="ctr">
              <a:lnSpc>
                <a:spcPct val="100000"/>
              </a:lnSpc>
              <a:spcBef>
                <a:spcPts val="0"/>
              </a:spcBef>
              <a:defRPr/>
            </a:pPr>
            <a:r>
              <a:rPr lang="en-IN" sz="4800" dirty="0"/>
              <a:t>Screenshots</a:t>
            </a:r>
            <a:endParaRPr lang="en-IN" sz="4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64A2464-F5F5-4E31-B6D3-3B8F1C319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70" y="1025877"/>
            <a:ext cx="4812669" cy="2625507"/>
          </a:xfrm>
          <a:prstGeom prst="rect">
            <a:avLst/>
          </a:prstGeom>
        </p:spPr>
      </p:pic>
      <p:pic>
        <p:nvPicPr>
          <p:cNvPr id="3" name="Picture 2">
            <a:extLst>
              <a:ext uri="{FF2B5EF4-FFF2-40B4-BE49-F238E27FC236}">
                <a16:creationId xmlns:a16="http://schemas.microsoft.com/office/drawing/2014/main" id="{F64A2464-F5F5-4E31-B6D3-3B8F1C319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25877"/>
            <a:ext cx="4714076" cy="2624896"/>
          </a:xfrm>
          <a:prstGeom prst="rect">
            <a:avLst/>
          </a:prstGeom>
        </p:spPr>
      </p:pic>
      <p:pic>
        <p:nvPicPr>
          <p:cNvPr id="4" name="Picture 3">
            <a:extLst>
              <a:ext uri="{FF2B5EF4-FFF2-40B4-BE49-F238E27FC236}">
                <a16:creationId xmlns:a16="http://schemas.microsoft.com/office/drawing/2014/main" id="{F64A2464-F5F5-4E31-B6D3-3B8F1C319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138" y="3748936"/>
            <a:ext cx="4812669" cy="2625507"/>
          </a:xfrm>
          <a:prstGeom prst="rect">
            <a:avLst/>
          </a:prstGeom>
        </p:spPr>
      </p:pic>
      <p:pic>
        <p:nvPicPr>
          <p:cNvPr id="6" name="Picture 5">
            <a:extLst>
              <a:ext uri="{FF2B5EF4-FFF2-40B4-BE49-F238E27FC236}">
                <a16:creationId xmlns:a16="http://schemas.microsoft.com/office/drawing/2014/main" id="{F64A2464-F5F5-4E31-B6D3-3B8F1C319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3748936"/>
            <a:ext cx="4714076" cy="2625507"/>
          </a:xfrm>
          <a:prstGeom prst="rect">
            <a:avLst/>
          </a:prstGeom>
        </p:spPr>
      </p:pic>
    </p:spTree>
    <p:extLst>
      <p:ext uri="{BB962C8B-B14F-4D97-AF65-F5344CB8AC3E}">
        <p14:creationId xmlns:p14="http://schemas.microsoft.com/office/powerpoint/2010/main" val="270201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anim calcmode="lin" valueType="num">
                                      <p:cBhvr>
                                        <p:cTn id="12" dur="250" fill="hold"/>
                                        <p:tgtEl>
                                          <p:spTgt spid="7"/>
                                        </p:tgtEl>
                                        <p:attrNameLst>
                                          <p:attrName>ppt_x</p:attrName>
                                        </p:attrNameLst>
                                      </p:cBhvr>
                                      <p:tavLst>
                                        <p:tav tm="0">
                                          <p:val>
                                            <p:strVal val="#ppt_x"/>
                                          </p:val>
                                        </p:tav>
                                        <p:tav tm="100000">
                                          <p:val>
                                            <p:strVal val="#ppt_x"/>
                                          </p:val>
                                        </p:tav>
                                      </p:tavLst>
                                    </p:anim>
                                    <p:anim calcmode="lin" valueType="num">
                                      <p:cBhvr>
                                        <p:cTn id="13" dur="25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50"/>
                                        <p:tgtEl>
                                          <p:spTgt spid="3"/>
                                        </p:tgtEl>
                                      </p:cBhvr>
                                    </p:animEffect>
                                    <p:anim calcmode="lin" valueType="num">
                                      <p:cBhvr>
                                        <p:cTn id="17" dur="250" fill="hold"/>
                                        <p:tgtEl>
                                          <p:spTgt spid="3"/>
                                        </p:tgtEl>
                                        <p:attrNameLst>
                                          <p:attrName>ppt_x</p:attrName>
                                        </p:attrNameLst>
                                      </p:cBhvr>
                                      <p:tavLst>
                                        <p:tav tm="0">
                                          <p:val>
                                            <p:strVal val="#ppt_x"/>
                                          </p:val>
                                        </p:tav>
                                        <p:tav tm="100000">
                                          <p:val>
                                            <p:strVal val="#ppt_x"/>
                                          </p:val>
                                        </p:tav>
                                      </p:tavLst>
                                    </p:anim>
                                    <p:anim calcmode="lin" valueType="num">
                                      <p:cBhvr>
                                        <p:cTn id="18" dur="25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50"/>
                                        <p:tgtEl>
                                          <p:spTgt spid="4"/>
                                        </p:tgtEl>
                                      </p:cBhvr>
                                    </p:animEffect>
                                    <p:anim calcmode="lin" valueType="num">
                                      <p:cBhvr>
                                        <p:cTn id="22" dur="250" fill="hold"/>
                                        <p:tgtEl>
                                          <p:spTgt spid="4"/>
                                        </p:tgtEl>
                                        <p:attrNameLst>
                                          <p:attrName>ppt_x</p:attrName>
                                        </p:attrNameLst>
                                      </p:cBhvr>
                                      <p:tavLst>
                                        <p:tav tm="0">
                                          <p:val>
                                            <p:strVal val="#ppt_x"/>
                                          </p:val>
                                        </p:tav>
                                        <p:tav tm="100000">
                                          <p:val>
                                            <p:strVal val="#ppt_x"/>
                                          </p:val>
                                        </p:tav>
                                      </p:tavLst>
                                    </p:anim>
                                    <p:anim calcmode="lin" valueType="num">
                                      <p:cBhvr>
                                        <p:cTn id="23" dur="25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50"/>
                                        <p:tgtEl>
                                          <p:spTgt spid="6"/>
                                        </p:tgtEl>
                                      </p:cBhvr>
                                    </p:animEffect>
                                    <p:anim calcmode="lin" valueType="num">
                                      <p:cBhvr>
                                        <p:cTn id="27" dur="250" fill="hold"/>
                                        <p:tgtEl>
                                          <p:spTgt spid="6"/>
                                        </p:tgtEl>
                                        <p:attrNameLst>
                                          <p:attrName>ppt_x</p:attrName>
                                        </p:attrNameLst>
                                      </p:cBhvr>
                                      <p:tavLst>
                                        <p:tav tm="0">
                                          <p:val>
                                            <p:strVal val="#ppt_x"/>
                                          </p:val>
                                        </p:tav>
                                        <p:tav tm="100000">
                                          <p:val>
                                            <p:strVal val="#ppt_x"/>
                                          </p:val>
                                        </p:tav>
                                      </p:tavLst>
                                    </p:anim>
                                    <p:anim calcmode="lin" valueType="num">
                                      <p:cBhvr>
                                        <p:cTn id="28"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9804400-E1EB-4B2E-AAB3-10CDE61C87DB}"/>
              </a:ext>
            </a:extLst>
          </p:cNvPr>
          <p:cNvSpPr txBox="1"/>
          <p:nvPr/>
        </p:nvSpPr>
        <p:spPr>
          <a:xfrm>
            <a:off x="1496290" y="471407"/>
            <a:ext cx="5310910" cy="646331"/>
          </a:xfrm>
          <a:prstGeom prst="rect">
            <a:avLst/>
          </a:prstGeom>
          <a:noFill/>
        </p:spPr>
        <p:txBody>
          <a:bodyPr wrap="square" rtlCol="0">
            <a:spAutoFit/>
          </a:bodyPr>
          <a:lstStyle/>
          <a:p>
            <a:r>
              <a:rPr lang="en-US" sz="3600" b="1" dirty="0"/>
              <a:t>FUTURE ENHANCEMENT</a:t>
            </a:r>
            <a:endParaRPr lang="en-BS" sz="3600" b="1" dirty="0"/>
          </a:p>
        </p:txBody>
      </p:sp>
      <p:sp>
        <p:nvSpPr>
          <p:cNvPr id="12" name="TextBox 11">
            <a:extLst>
              <a:ext uri="{FF2B5EF4-FFF2-40B4-BE49-F238E27FC236}">
                <a16:creationId xmlns:a16="http://schemas.microsoft.com/office/drawing/2014/main" id="{34745596-B880-42FF-9713-690DCB759422}"/>
              </a:ext>
            </a:extLst>
          </p:cNvPr>
          <p:cNvSpPr txBox="1"/>
          <p:nvPr/>
        </p:nvSpPr>
        <p:spPr>
          <a:xfrm>
            <a:off x="1787235" y="1215947"/>
            <a:ext cx="9712038" cy="5170646"/>
          </a:xfrm>
          <a:prstGeom prst="rect">
            <a:avLst/>
          </a:prstGeom>
          <a:noFill/>
        </p:spPr>
        <p:txBody>
          <a:bodyPr wrap="square" rtlCol="0">
            <a:spAutoFit/>
          </a:bodyPr>
          <a:lstStyle/>
          <a:p>
            <a:pPr marL="285750" indent="-285750">
              <a:buFont typeface="Wingdings" panose="05000000000000000000" pitchFamily="2" charset="2"/>
              <a:buChar char="ü"/>
            </a:pPr>
            <a:r>
              <a:rPr lang="en-US" sz="2200" b="1" dirty="0"/>
              <a:t>Multilanguage Handwriting Support: </a:t>
            </a:r>
            <a:r>
              <a:rPr lang="en-US" sz="2200" dirty="0"/>
              <a:t>Extend recognition beyond English to other languages like Hindi, Telugu, etc.</a:t>
            </a:r>
          </a:p>
          <a:p>
            <a:pPr marL="285750" indent="-285750">
              <a:buFont typeface="Wingdings" panose="05000000000000000000" pitchFamily="2" charset="2"/>
              <a:buChar char="ü"/>
            </a:pPr>
            <a:endParaRPr lang="en-US" sz="2200" dirty="0"/>
          </a:p>
          <a:p>
            <a:pPr marL="285750" indent="-285750">
              <a:buFont typeface="Wingdings" panose="05000000000000000000" pitchFamily="2" charset="2"/>
              <a:buChar char="ü"/>
            </a:pPr>
            <a:r>
              <a:rPr lang="en-US" sz="2200" b="1" dirty="0"/>
              <a:t>Advanced Handwriting Styles Recognition: </a:t>
            </a:r>
            <a:r>
              <a:rPr lang="en-US" sz="2200" dirty="0"/>
              <a:t>Improve the model to accurately evaluate different handwriting styles (cursive, block letters).</a:t>
            </a:r>
          </a:p>
          <a:p>
            <a:pPr marL="285750" indent="-285750">
              <a:buFont typeface="Wingdings" panose="05000000000000000000" pitchFamily="2" charset="2"/>
              <a:buChar char="ü"/>
            </a:pPr>
            <a:endParaRPr lang="en-US" sz="2200" dirty="0"/>
          </a:p>
          <a:p>
            <a:pPr marL="285750" indent="-285750">
              <a:buFont typeface="Wingdings" panose="05000000000000000000" pitchFamily="2" charset="2"/>
              <a:buChar char="ü"/>
            </a:pPr>
            <a:r>
              <a:rPr lang="en-US" sz="2200" b="1" dirty="0"/>
              <a:t>Semantic Understanding: </a:t>
            </a:r>
            <a:r>
              <a:rPr lang="en-US" sz="2200" dirty="0"/>
              <a:t>Go beyond keyword matching — understand the meaning of answers to grade concept clarity.</a:t>
            </a:r>
          </a:p>
          <a:p>
            <a:pPr marL="285750" indent="-285750">
              <a:buFont typeface="Wingdings" panose="05000000000000000000" pitchFamily="2" charset="2"/>
              <a:buChar char="ü"/>
            </a:pPr>
            <a:endParaRPr lang="en-US" sz="2200" dirty="0"/>
          </a:p>
          <a:p>
            <a:pPr marL="285750" indent="-285750">
              <a:buFont typeface="Wingdings" panose="05000000000000000000" pitchFamily="2" charset="2"/>
              <a:buChar char="ü"/>
            </a:pPr>
            <a:r>
              <a:rPr lang="en-US" sz="2200" b="1" dirty="0"/>
              <a:t>Model Self-Learning: </a:t>
            </a:r>
            <a:r>
              <a:rPr lang="en-US" sz="2200" dirty="0"/>
              <a:t>Allow the system to continuously improve by learning from manual corrections done by teachers.</a:t>
            </a:r>
          </a:p>
          <a:p>
            <a:pPr marL="285750" indent="-285750">
              <a:buFont typeface="Wingdings" panose="05000000000000000000" pitchFamily="2" charset="2"/>
              <a:buChar char="ü"/>
            </a:pPr>
            <a:endParaRPr lang="en-US" sz="2200" dirty="0"/>
          </a:p>
          <a:p>
            <a:pPr marL="285750" indent="-285750">
              <a:buFont typeface="Wingdings" panose="05000000000000000000" pitchFamily="2" charset="2"/>
              <a:buChar char="ü"/>
            </a:pPr>
            <a:r>
              <a:rPr lang="en-US" sz="2200" b="1" dirty="0"/>
              <a:t>Handwritten Diagrams and Flowchart Evaluation: </a:t>
            </a:r>
            <a:r>
              <a:rPr lang="en-US" sz="2200" dirty="0"/>
              <a:t>Recognize and evaluate drawn diagrams.</a:t>
            </a:r>
          </a:p>
          <a:p>
            <a:pPr marL="285750" indent="-285750">
              <a:buFont typeface="Wingdings" panose="05000000000000000000" pitchFamily="2" charset="2"/>
              <a:buChar char="ü"/>
            </a:pPr>
            <a:endParaRPr lang="en-BS" sz="2200" dirty="0"/>
          </a:p>
        </p:txBody>
      </p:sp>
    </p:spTree>
    <p:extLst>
      <p:ext uri="{BB962C8B-B14F-4D97-AF65-F5344CB8AC3E}">
        <p14:creationId xmlns:p14="http://schemas.microsoft.com/office/powerpoint/2010/main" val="328284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6" name="Title 256">
            <a:extLst>
              <a:ext uri="{FF2B5EF4-FFF2-40B4-BE49-F238E27FC236}">
                <a16:creationId xmlns:a16="http://schemas.microsoft.com/office/drawing/2014/main" id="{DE121970-8AD4-481E-A327-C505F7245B11}"/>
              </a:ext>
            </a:extLst>
          </p:cNvPr>
          <p:cNvSpPr txBox="1">
            <a:spLocks/>
          </p:cNvSpPr>
          <p:nvPr/>
        </p:nvSpPr>
        <p:spPr>
          <a:xfrm>
            <a:off x="1776793" y="1478984"/>
            <a:ext cx="8378883" cy="172719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IN" sz="8800" b="1" dirty="0">
                <a:latin typeface="Lucida Calligraphy" panose="03010101010101010101" pitchFamily="66" charset="0"/>
              </a:rPr>
              <a:t> </a:t>
            </a:r>
            <a:r>
              <a:rPr lang="en-IN" sz="8800" b="1" dirty="0">
                <a:solidFill>
                  <a:schemeClr val="tx1"/>
                </a:solidFill>
                <a:latin typeface="Lucida Calligraphy" panose="03010101010101010101" pitchFamily="66" charset="0"/>
              </a:rPr>
              <a:t>CONCLUSION</a:t>
            </a:r>
          </a:p>
        </p:txBody>
      </p:sp>
      <p:sp>
        <p:nvSpPr>
          <p:cNvPr id="7" name="Text Placeholder 258">
            <a:extLst>
              <a:ext uri="{FF2B5EF4-FFF2-40B4-BE49-F238E27FC236}">
                <a16:creationId xmlns:a16="http://schemas.microsoft.com/office/drawing/2014/main" id="{27AE8F9E-9E6D-424C-832D-7E2BE82F0A16}"/>
              </a:ext>
            </a:extLst>
          </p:cNvPr>
          <p:cNvSpPr txBox="1">
            <a:spLocks/>
          </p:cNvSpPr>
          <p:nvPr/>
        </p:nvSpPr>
        <p:spPr>
          <a:xfrm>
            <a:off x="1015845" y="2966734"/>
            <a:ext cx="10452138" cy="1370170"/>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ysClr val="window" lastClr="FFFFFF"/>
                </a:solidFill>
                <a:effectLst/>
                <a:uLnTx/>
                <a:uFillTx/>
                <a:latin typeface="Tw Cen MT" panose="020B0602020104020603"/>
                <a:ea typeface="+mn-ea"/>
                <a:cs typeface="+mn-cs"/>
              </a:rPr>
              <a:t>We conclude this presentation with this point that an automated system of paper evaluation helps us fast, accurate and consistent correction of papers.</a:t>
            </a: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3200" b="1" i="0" u="none" strike="noStrike" kern="1200" cap="none" spc="0" normalizeH="0" baseline="0" noProof="0" dirty="0">
              <a:ln>
                <a:noFill/>
              </a:ln>
              <a:solidFill>
                <a:sysClr val="window" lastClr="FFFFFF"/>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5635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anim calcmode="lin" valueType="num">
                                      <p:cBhvr>
                                        <p:cTn id="16" dur="250" fill="hold"/>
                                        <p:tgtEl>
                                          <p:spTgt spid="7"/>
                                        </p:tgtEl>
                                        <p:attrNameLst>
                                          <p:attrName>ppt_x</p:attrName>
                                        </p:attrNameLst>
                                      </p:cBhvr>
                                      <p:tavLst>
                                        <p:tav tm="0">
                                          <p:val>
                                            <p:strVal val="#ppt_x"/>
                                          </p:val>
                                        </p:tav>
                                        <p:tav tm="100000">
                                          <p:val>
                                            <p:strVal val="#ppt_x"/>
                                          </p:val>
                                        </p:tav>
                                      </p:tavLst>
                                    </p:anim>
                                    <p:anim calcmode="lin" valueType="num">
                                      <p:cBhvr>
                                        <p:cTn id="17"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5" name="Media1">
            <a:hlinkClick r:id="" action="ppaction://media"/>
            <a:extLst>
              <a:ext uri="{FF2B5EF4-FFF2-40B4-BE49-F238E27FC236}">
                <a16:creationId xmlns:a16="http://schemas.microsoft.com/office/drawing/2014/main" id="{036CE85C-D626-CBC9-5A49-35DAC0795672}"/>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accent6">
                <a:tint val="45000"/>
                <a:satMod val="400000"/>
              </a:schemeClr>
            </a:duotone>
          </a:blip>
          <a:stretch>
            <a:fillRect/>
          </a:stretch>
        </p:blipFill>
        <p:spPr>
          <a:xfrm>
            <a:off x="0" y="0"/>
            <a:ext cx="12192000" cy="6858000"/>
          </a:xfrm>
          <a:prstGeom prst="rect">
            <a:avLst/>
          </a:prstGeom>
          <a:effectLst>
            <a:outerShdw blurRad="50800" dist="50800" dir="5400000" algn="ctr" rotWithShape="0">
              <a:srgbClr val="000000">
                <a:alpha val="83000"/>
              </a:srgbClr>
            </a:outerShdw>
          </a:effectLst>
        </p:spPr>
      </p:pic>
      <p:sp>
        <p:nvSpPr>
          <p:cNvPr id="2" name="Title 1">
            <a:extLst>
              <a:ext uri="{FF2B5EF4-FFF2-40B4-BE49-F238E27FC236}">
                <a16:creationId xmlns:a16="http://schemas.microsoft.com/office/drawing/2014/main" id="{A9C42AAD-4C6F-40DD-AED9-40611CA8B2CA}"/>
              </a:ext>
            </a:extLst>
          </p:cNvPr>
          <p:cNvSpPr>
            <a:spLocks noGrp="1"/>
          </p:cNvSpPr>
          <p:nvPr>
            <p:ph type="title"/>
          </p:nvPr>
        </p:nvSpPr>
        <p:spPr>
          <a:xfrm>
            <a:off x="0" y="658145"/>
            <a:ext cx="12192000" cy="2258488"/>
          </a:xfrm>
        </p:spPr>
        <p:txBody>
          <a:bodyPr>
            <a:noAutofit/>
          </a:bodyPr>
          <a:lstStyle/>
          <a:p>
            <a:r>
              <a:rPr lang="en-US" sz="12500" dirty="0"/>
              <a:t>THANK YOU</a:t>
            </a:r>
          </a:p>
        </p:txBody>
      </p:sp>
      <p:sp>
        <p:nvSpPr>
          <p:cNvPr id="16" name="Text Placeholder 2">
            <a:extLst>
              <a:ext uri="{FF2B5EF4-FFF2-40B4-BE49-F238E27FC236}">
                <a16:creationId xmlns:a16="http://schemas.microsoft.com/office/drawing/2014/main" id="{17F8DA1D-6ABB-40C3-928B-AC15C22451B4}"/>
              </a:ext>
            </a:extLst>
          </p:cNvPr>
          <p:cNvSpPr txBox="1">
            <a:spLocks/>
          </p:cNvSpPr>
          <p:nvPr/>
        </p:nvSpPr>
        <p:spPr>
          <a:xfrm>
            <a:off x="970393" y="4147539"/>
            <a:ext cx="10515600" cy="454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200" b="1" dirty="0">
                <a:solidFill>
                  <a:schemeClr val="tx1"/>
                </a:solidFill>
                <a:latin typeface="Tw Cen MT" panose="020B0602020104020603" pitchFamily="34" charset="0"/>
              </a:rPr>
              <a:t>Designed By PowerPoint </a:t>
            </a:r>
            <a:r>
              <a:rPr lang="en-US" sz="3200" b="1" dirty="0">
                <a:solidFill>
                  <a:schemeClr val="tx2"/>
                </a:solidFill>
                <a:latin typeface="Tw Cen MT" panose="020B0602020104020603" pitchFamily="34" charset="0"/>
              </a:rPr>
              <a:t>William's Team</a:t>
            </a:r>
          </a:p>
        </p:txBody>
      </p:sp>
      <p:sp>
        <p:nvSpPr>
          <p:cNvPr id="39" name="Text Placeholder 2">
            <a:extLst>
              <a:ext uri="{FF2B5EF4-FFF2-40B4-BE49-F238E27FC236}">
                <a16:creationId xmlns:a16="http://schemas.microsoft.com/office/drawing/2014/main" id="{BA3F939C-0CF6-4C62-990D-3FCB07B1BA64}"/>
              </a:ext>
            </a:extLst>
          </p:cNvPr>
          <p:cNvSpPr txBox="1">
            <a:spLocks/>
          </p:cNvSpPr>
          <p:nvPr/>
        </p:nvSpPr>
        <p:spPr>
          <a:xfrm>
            <a:off x="1914956" y="3312719"/>
            <a:ext cx="8626475" cy="628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600" b="1" dirty="0">
                <a:solidFill>
                  <a:schemeClr val="tx1"/>
                </a:solidFill>
                <a:latin typeface="Tw Cen MT" panose="020B0602020104020603" pitchFamily="34" charset="0"/>
              </a:rPr>
              <a:t>FOR LISTENING WITH PATIENCE</a:t>
            </a:r>
          </a:p>
        </p:txBody>
      </p:sp>
    </p:spTree>
    <p:extLst>
      <p:ext uri="{BB962C8B-B14F-4D97-AF65-F5344CB8AC3E}">
        <p14:creationId xmlns:p14="http://schemas.microsoft.com/office/powerpoint/2010/main" val="280675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42"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anim calcmode="lin" valueType="num">
                                      <p:cBhvr>
                                        <p:cTn id="17" dur="500" fill="hold"/>
                                        <p:tgtEl>
                                          <p:spTgt spid="16"/>
                                        </p:tgtEl>
                                        <p:attrNameLst>
                                          <p:attrName>ppt_x</p:attrName>
                                        </p:attrNameLst>
                                      </p:cBhvr>
                                      <p:tavLst>
                                        <p:tav tm="0">
                                          <p:val>
                                            <p:strVal val="#ppt_x"/>
                                          </p:val>
                                        </p:tav>
                                        <p:tav tm="100000">
                                          <p:val>
                                            <p:strVal val="#ppt_x"/>
                                          </p:val>
                                        </p:tav>
                                      </p:tavLst>
                                    </p:anim>
                                    <p:anim calcmode="lin" valueType="num">
                                      <p:cBhvr>
                                        <p:cTn id="18" dur="500" fill="hold"/>
                                        <p:tgtEl>
                                          <p:spTgt spid="16"/>
                                        </p:tgtEl>
                                        <p:attrNameLst>
                                          <p:attrName>ppt_y</p:attrName>
                                        </p:attrNameLst>
                                      </p:cBhvr>
                                      <p:tavLst>
                                        <p:tav tm="0">
                                          <p:val>
                                            <p:strVal val="#ppt_y+.1"/>
                                          </p:val>
                                        </p:tav>
                                        <p:tav tm="100000">
                                          <p:val>
                                            <p:strVal val="#ppt_y"/>
                                          </p:val>
                                        </p:tav>
                                      </p:tavLst>
                                    </p:anim>
                                  </p:childTnLst>
                                </p:cTn>
                              </p:par>
                            </p:childTnLst>
                          </p:cTn>
                        </p:par>
                        <p:par>
                          <p:cTn id="19" fill="hold">
                            <p:stCondLst>
                              <p:cond delay="1250"/>
                            </p:stCondLst>
                            <p:childTnLst>
                              <p:par>
                                <p:cTn id="20" presetID="1" presetClass="mediacall" presetSubtype="0" fill="hold" nodeType="afterEffect">
                                  <p:stCondLst>
                                    <p:cond delay="0"/>
                                  </p:stCondLst>
                                  <p:childTnLst>
                                    <p:cmd type="call" cmd="playFrom(0.0)">
                                      <p:cBhvr>
                                        <p:cTn id="21"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remove" display="0">
                  <p:stCondLst>
                    <p:cond delay="indefinite"/>
                  </p:stCondLst>
                </p:cTn>
                <p:tgtEl>
                  <p:spTgt spid="5"/>
                </p:tgtEl>
              </p:cMediaNode>
            </p:video>
            <p:seq concurrent="1" nextAc="seek">
              <p:cTn id="23" restart="whenNotActive" fill="hold" evtFilter="cancelBubble" nodeType="interactiveSeq">
                <p:stCondLst>
                  <p:cond evt="onClick" delay="0">
                    <p:tgtEl>
                      <p:spTgt spid="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P spid="16"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57" name="Title 256">
            <a:extLst>
              <a:ext uri="{FF2B5EF4-FFF2-40B4-BE49-F238E27FC236}">
                <a16:creationId xmlns:a16="http://schemas.microsoft.com/office/drawing/2014/main" id="{26AD3567-9F6F-4FB8-9052-653746737079}"/>
              </a:ext>
            </a:extLst>
          </p:cNvPr>
          <p:cNvSpPr>
            <a:spLocks noGrp="1"/>
          </p:cNvSpPr>
          <p:nvPr>
            <p:ph type="title"/>
          </p:nvPr>
        </p:nvSpPr>
        <p:spPr>
          <a:xfrm>
            <a:off x="1422274" y="141006"/>
            <a:ext cx="9282614" cy="1281740"/>
          </a:xfrm>
        </p:spPr>
        <p:txBody>
          <a:bodyPr>
            <a:normAutofit/>
          </a:bodyPr>
          <a:lstStyle/>
          <a:p>
            <a:r>
              <a:rPr lang="en-US" sz="4800" b="1" dirty="0"/>
              <a:t>Todays agenda</a:t>
            </a:r>
          </a:p>
        </p:txBody>
      </p:sp>
      <p:sp>
        <p:nvSpPr>
          <p:cNvPr id="6" name="Rectangle: Rounded Corners 5">
            <a:extLst>
              <a:ext uri="{FF2B5EF4-FFF2-40B4-BE49-F238E27FC236}">
                <a16:creationId xmlns:a16="http://schemas.microsoft.com/office/drawing/2014/main" id="{97DC5BC6-4A4A-5D53-4844-B99C147BA2F8}"/>
              </a:ext>
            </a:extLst>
          </p:cNvPr>
          <p:cNvSpPr/>
          <p:nvPr/>
        </p:nvSpPr>
        <p:spPr>
          <a:xfrm>
            <a:off x="6128420" y="569551"/>
            <a:ext cx="2029176" cy="2401978"/>
          </a:xfrm>
          <a:prstGeom prst="roundRect">
            <a:avLst>
              <a:gd name="adj" fmla="val 62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BD522C51-125A-4906-815D-A40C810839AB}"/>
              </a:ext>
            </a:extLst>
          </p:cNvPr>
          <p:cNvGraphicFramePr>
            <a:graphicFrameLocks noGrp="1"/>
          </p:cNvGraphicFramePr>
          <p:nvPr>
            <p:extLst>
              <p:ext uri="{D42A27DB-BD31-4B8C-83A1-F6EECF244321}">
                <p14:modId xmlns:p14="http://schemas.microsoft.com/office/powerpoint/2010/main" val="2556414381"/>
              </p:ext>
            </p:extLst>
          </p:nvPr>
        </p:nvGraphicFramePr>
        <p:xfrm>
          <a:off x="1231641" y="1320209"/>
          <a:ext cx="10618719" cy="4617720"/>
        </p:xfrm>
        <a:graphic>
          <a:graphicData uri="http://schemas.openxmlformats.org/drawingml/2006/table">
            <a:tbl>
              <a:tblPr firstRow="1" bandRow="1">
                <a:tableStyleId>{2D5ABB26-0587-4C30-8999-92F81FD0307C}</a:tableStyleId>
              </a:tblPr>
              <a:tblGrid>
                <a:gridCol w="5361183">
                  <a:extLst>
                    <a:ext uri="{9D8B030D-6E8A-4147-A177-3AD203B41FA5}">
                      <a16:colId xmlns:a16="http://schemas.microsoft.com/office/drawing/2014/main" val="3921579542"/>
                    </a:ext>
                  </a:extLst>
                </a:gridCol>
                <a:gridCol w="5257536">
                  <a:extLst>
                    <a:ext uri="{9D8B030D-6E8A-4147-A177-3AD203B41FA5}">
                      <a16:colId xmlns:a16="http://schemas.microsoft.com/office/drawing/2014/main" val="2095015919"/>
                    </a:ext>
                  </a:extLst>
                </a:gridCol>
              </a:tblGrid>
              <a:tr h="1173385">
                <a:tc>
                  <a:txBody>
                    <a:bodyPr/>
                    <a:lstStyle/>
                    <a:p>
                      <a:pPr marL="457200" indent="-457200">
                        <a:buFont typeface="Wingdings" panose="05000000000000000000" pitchFamily="2" charset="2"/>
                        <a:buChar char="Ø"/>
                      </a:pPr>
                      <a:r>
                        <a:rPr lang="en-US" sz="2700" b="1" dirty="0"/>
                        <a:t>Abstract</a:t>
                      </a:r>
                    </a:p>
                    <a:p>
                      <a:pPr marL="457200" indent="-457200">
                        <a:buFont typeface="Wingdings" panose="05000000000000000000" pitchFamily="2" charset="2"/>
                        <a:buChar char="Ø"/>
                      </a:pPr>
                      <a:r>
                        <a:rPr lang="en-US" sz="2700" b="1" dirty="0"/>
                        <a:t>Introduction :</a:t>
                      </a:r>
                    </a:p>
                    <a:p>
                      <a:pPr marL="0" indent="0">
                        <a:buFont typeface="Wingdings" panose="05000000000000000000" pitchFamily="2" charset="2"/>
                        <a:buNone/>
                      </a:pPr>
                      <a:r>
                        <a:rPr lang="en-US" sz="2700" b="1" dirty="0"/>
                        <a:t>	Existing System</a:t>
                      </a:r>
                    </a:p>
                    <a:p>
                      <a:pPr marL="0" indent="0">
                        <a:buFont typeface="Wingdings" panose="05000000000000000000" pitchFamily="2" charset="2"/>
                        <a:buNone/>
                      </a:pPr>
                      <a:r>
                        <a:rPr lang="en-US" sz="2700" b="1" dirty="0"/>
                        <a:t>	Proposed system</a:t>
                      </a:r>
                    </a:p>
                    <a:p>
                      <a:pPr marL="457200" indent="-457200">
                        <a:buFont typeface="Wingdings" panose="05000000000000000000" pitchFamily="2" charset="2"/>
                        <a:buChar char="Ø"/>
                      </a:pPr>
                      <a:r>
                        <a:rPr lang="en-US" sz="2700" b="1" dirty="0"/>
                        <a:t>System design  :</a:t>
                      </a:r>
                    </a:p>
                    <a:p>
                      <a:pPr marL="0" indent="0">
                        <a:buFontTx/>
                        <a:buNone/>
                      </a:pPr>
                      <a:r>
                        <a:rPr lang="en-US" sz="2700" b="1" dirty="0"/>
                        <a:t>	System Architecture</a:t>
                      </a:r>
                    </a:p>
                    <a:p>
                      <a:pPr marL="0" indent="0">
                        <a:buFontTx/>
                        <a:buNone/>
                      </a:pPr>
                      <a:r>
                        <a:rPr lang="en-US" sz="2700" b="1" dirty="0"/>
                        <a:t>	UML Use Case Diagram</a:t>
                      </a:r>
                    </a:p>
                    <a:p>
                      <a:pPr marL="0" indent="0">
                        <a:buFontTx/>
                        <a:buNone/>
                      </a:pPr>
                      <a:r>
                        <a:rPr lang="en-US" sz="2700" b="1" dirty="0"/>
                        <a:t>          Sequence Diagram</a:t>
                      </a:r>
                    </a:p>
                    <a:p>
                      <a:pPr marL="0" indent="0">
                        <a:buFontTx/>
                        <a:buNone/>
                      </a:pPr>
                      <a:r>
                        <a:rPr lang="en-US" sz="2700" b="1" dirty="0"/>
                        <a:t>	Class Diagram</a:t>
                      </a:r>
                    </a:p>
                    <a:p>
                      <a:pPr marL="0" indent="0">
                        <a:buFontTx/>
                        <a:buNone/>
                      </a:pPr>
                      <a:r>
                        <a:rPr lang="en-US" sz="2700" b="1" dirty="0"/>
                        <a:t>	Activity Diagram</a:t>
                      </a:r>
                    </a:p>
                    <a:p>
                      <a:pPr marL="457200" indent="-457200">
                        <a:buFont typeface="Wingdings" panose="05000000000000000000" pitchFamily="2" charset="2"/>
                        <a:buChar char="Ø"/>
                      </a:pPr>
                      <a:endParaRPr lang="en-BS" sz="2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700" b="1" dirty="0"/>
                        <a:t>Technologies Used</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700" b="1" dirty="0"/>
                        <a:t>Modules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700" b="1" dirty="0"/>
                        <a:t>System Requirements </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700" b="1" dirty="0"/>
                        <a:t>Screenshots</a:t>
                      </a:r>
                    </a:p>
                    <a:p>
                      <a:pPr marL="457200" indent="-457200">
                        <a:buFont typeface="Wingdings" panose="05000000000000000000" pitchFamily="2" charset="2"/>
                        <a:buChar char="Ø"/>
                      </a:pPr>
                      <a:r>
                        <a:rPr lang="en-US" sz="2700" b="1" dirty="0"/>
                        <a:t>Future Enhancement</a:t>
                      </a:r>
                    </a:p>
                    <a:p>
                      <a:pPr marL="457200" indent="-457200">
                        <a:buFont typeface="Wingdings" panose="05000000000000000000" pitchFamily="2" charset="2"/>
                        <a:buChar char="Ø"/>
                      </a:pPr>
                      <a:r>
                        <a:rPr lang="en-US" sz="2700" b="1" dirty="0"/>
                        <a:t>Conclusion</a:t>
                      </a:r>
                      <a:endParaRPr lang="en-BS" sz="2700" b="1" dirty="0"/>
                    </a:p>
                    <a:p>
                      <a:pPr marL="457200" indent="-457200">
                        <a:buFont typeface="Wingdings" panose="05000000000000000000" pitchFamily="2" charset="2"/>
                        <a:buChar char="Ø"/>
                      </a:pPr>
                      <a:endParaRPr lang="en-BS" sz="2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8206075"/>
                  </a:ext>
                </a:extLst>
              </a:tr>
            </a:tbl>
          </a:graphicData>
        </a:graphic>
      </p:graphicFrame>
    </p:spTree>
    <p:extLst>
      <p:ext uri="{BB962C8B-B14F-4D97-AF65-F5344CB8AC3E}">
        <p14:creationId xmlns:p14="http://schemas.microsoft.com/office/powerpoint/2010/main" val="315649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53" presetClass="entr" presetSubtype="16" fill="hold" grpId="0" nodeType="withEffect" nodePh="1">
                                  <p:stCondLst>
                                    <p:cond delay="140"/>
                                  </p:stCondLst>
                                  <p:endCondLst>
                                    <p:cond evt="begin" delay="0">
                                      <p:tn val="7"/>
                                    </p:cond>
                                  </p:end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57" name="Title 256">
            <a:extLst>
              <a:ext uri="{FF2B5EF4-FFF2-40B4-BE49-F238E27FC236}">
                <a16:creationId xmlns:a16="http://schemas.microsoft.com/office/drawing/2014/main" id="{26AD3567-9F6F-4FB8-9052-653746737079}"/>
              </a:ext>
            </a:extLst>
          </p:cNvPr>
          <p:cNvSpPr>
            <a:spLocks noGrp="1"/>
          </p:cNvSpPr>
          <p:nvPr>
            <p:ph type="title"/>
          </p:nvPr>
        </p:nvSpPr>
        <p:spPr>
          <a:xfrm>
            <a:off x="1078209" y="363834"/>
            <a:ext cx="4389718" cy="1281740"/>
          </a:xfrm>
        </p:spPr>
        <p:txBody>
          <a:bodyPr>
            <a:normAutofit/>
          </a:bodyPr>
          <a:lstStyle/>
          <a:p>
            <a:r>
              <a:rPr lang="en-US" sz="4800" b="1" dirty="0"/>
              <a:t>ABSTRACT</a:t>
            </a:r>
          </a:p>
        </p:txBody>
      </p:sp>
      <p:sp>
        <p:nvSpPr>
          <p:cNvPr id="259" name="Text Placeholder 258">
            <a:extLst>
              <a:ext uri="{FF2B5EF4-FFF2-40B4-BE49-F238E27FC236}">
                <a16:creationId xmlns:a16="http://schemas.microsoft.com/office/drawing/2014/main" id="{CD0A320E-0FDB-4504-AB29-E392C6AC3D0D}"/>
              </a:ext>
            </a:extLst>
          </p:cNvPr>
          <p:cNvSpPr>
            <a:spLocks noGrp="1"/>
          </p:cNvSpPr>
          <p:nvPr>
            <p:ph type="body" sz="quarter" idx="14"/>
          </p:nvPr>
        </p:nvSpPr>
        <p:spPr>
          <a:xfrm>
            <a:off x="1358350" y="1645574"/>
            <a:ext cx="6602729" cy="1370170"/>
          </a:xfrm>
        </p:spPr>
        <p:txBody>
          <a:bodyPr>
            <a:normAutofit/>
          </a:bodyPr>
          <a:lstStyle/>
          <a:p>
            <a:pPr marL="342900" indent="-342900">
              <a:buFont typeface="Wingdings" panose="05000000000000000000" pitchFamily="2" charset="2"/>
              <a:buChar char="ü"/>
            </a:pPr>
            <a:r>
              <a:rPr lang="en-US" dirty="0"/>
              <a:t>A Python-based application designed to evaluate students' handwritten answers using machine learning and natural language processing (NLP).</a:t>
            </a:r>
            <a:endParaRPr lang="en-IN" dirty="0"/>
          </a:p>
        </p:txBody>
      </p:sp>
      <p:sp>
        <p:nvSpPr>
          <p:cNvPr id="19" name="Rectangle: Rounded Corners 18">
            <a:extLst>
              <a:ext uri="{FF2B5EF4-FFF2-40B4-BE49-F238E27FC236}">
                <a16:creationId xmlns:a16="http://schemas.microsoft.com/office/drawing/2014/main" id="{7EFC1F47-9EF3-AE62-6CA3-455A75F3CC46}"/>
              </a:ext>
            </a:extLst>
          </p:cNvPr>
          <p:cNvSpPr/>
          <p:nvPr/>
        </p:nvSpPr>
        <p:spPr>
          <a:xfrm>
            <a:off x="8525796" y="683850"/>
            <a:ext cx="2501279" cy="2859449"/>
          </a:xfrm>
          <a:prstGeom prst="roundRect">
            <a:avLst/>
          </a:prstGeom>
          <a:noFill/>
          <a:ln w="38100">
            <a:solidFill>
              <a:schemeClr val="tx2">
                <a:lumMod val="75000"/>
                <a:alpha val="9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rgbClr val="3E8EFD"/>
                </a:solidFill>
              </a:ln>
            </a:endParaRPr>
          </a:p>
        </p:txBody>
      </p:sp>
      <p:sp>
        <p:nvSpPr>
          <p:cNvPr id="6" name="Rectangle: Rounded Corners 5">
            <a:extLst>
              <a:ext uri="{FF2B5EF4-FFF2-40B4-BE49-F238E27FC236}">
                <a16:creationId xmlns:a16="http://schemas.microsoft.com/office/drawing/2014/main" id="{97DC5BC6-4A4A-5D53-4844-B99C147BA2F8}"/>
              </a:ext>
            </a:extLst>
          </p:cNvPr>
          <p:cNvSpPr/>
          <p:nvPr/>
        </p:nvSpPr>
        <p:spPr>
          <a:xfrm>
            <a:off x="6128420" y="569551"/>
            <a:ext cx="2029176" cy="2401978"/>
          </a:xfrm>
          <a:prstGeom prst="roundRect">
            <a:avLst>
              <a:gd name="adj" fmla="val 62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23F6857D-CB52-F059-1D09-50383EFB9834}"/>
              </a:ext>
            </a:extLst>
          </p:cNvPr>
          <p:cNvPicPr>
            <a:picLocks noChangeAspect="1"/>
          </p:cNvPicPr>
          <p:nvPr/>
        </p:nvPicPr>
        <p:blipFill>
          <a:blip r:embed="rId2"/>
          <a:stretch>
            <a:fillRect/>
          </a:stretch>
        </p:blipFill>
        <p:spPr>
          <a:xfrm>
            <a:off x="9010715" y="1133167"/>
            <a:ext cx="1531442" cy="1960816"/>
          </a:xfrm>
          <a:prstGeom prst="rect">
            <a:avLst/>
          </a:prstGeom>
          <a:solidFill>
            <a:schemeClr val="bg2">
              <a:lumMod val="10000"/>
            </a:schemeClr>
          </a:solidFill>
        </p:spPr>
      </p:pic>
      <p:sp>
        <p:nvSpPr>
          <p:cNvPr id="25" name="TextBox 24">
            <a:extLst>
              <a:ext uri="{FF2B5EF4-FFF2-40B4-BE49-F238E27FC236}">
                <a16:creationId xmlns:a16="http://schemas.microsoft.com/office/drawing/2014/main" id="{D9FDA162-878F-66EF-E3FE-7A327B93A19E}"/>
              </a:ext>
            </a:extLst>
          </p:cNvPr>
          <p:cNvSpPr txBox="1"/>
          <p:nvPr/>
        </p:nvSpPr>
        <p:spPr>
          <a:xfrm>
            <a:off x="1358350" y="2966593"/>
            <a:ext cx="6593215" cy="1323439"/>
          </a:xfrm>
          <a:prstGeom prst="rect">
            <a:avLst/>
          </a:prstGeom>
          <a:noFill/>
        </p:spPr>
        <p:txBody>
          <a:bodyPr wrap="square">
            <a:spAutoFit/>
          </a:bodyPr>
          <a:lstStyle/>
          <a:p>
            <a:pPr marL="285750" indent="-285750">
              <a:buFont typeface="Wingdings" panose="05000000000000000000" pitchFamily="2" charset="2"/>
              <a:buChar char="ü"/>
            </a:pPr>
            <a:r>
              <a:rPr lang="en-US" sz="2000" dirty="0"/>
              <a:t>The System aims to automate and streamline the grading process by extracting text from handwritten answer images, comparing it with model answers, and provides a score based on the correctness and genuineness of the response.</a:t>
            </a:r>
          </a:p>
        </p:txBody>
      </p:sp>
      <p:sp>
        <p:nvSpPr>
          <p:cNvPr id="29" name="TextBox 28">
            <a:extLst>
              <a:ext uri="{FF2B5EF4-FFF2-40B4-BE49-F238E27FC236}">
                <a16:creationId xmlns:a16="http://schemas.microsoft.com/office/drawing/2014/main" id="{7CA31963-7641-5E9B-17D3-5E532DF701F8}"/>
              </a:ext>
            </a:extLst>
          </p:cNvPr>
          <p:cNvSpPr txBox="1"/>
          <p:nvPr/>
        </p:nvSpPr>
        <p:spPr>
          <a:xfrm>
            <a:off x="1367864" y="4476104"/>
            <a:ext cx="9884452" cy="1323439"/>
          </a:xfrm>
          <a:prstGeom prst="rect">
            <a:avLst/>
          </a:prstGeom>
          <a:noFill/>
        </p:spPr>
        <p:txBody>
          <a:bodyPr wrap="square">
            <a:spAutoFit/>
          </a:bodyPr>
          <a:lstStyle/>
          <a:p>
            <a:pPr marL="342900" indent="-342900">
              <a:buFont typeface="Wingdings" panose="05000000000000000000" pitchFamily="2" charset="2"/>
              <a:buChar char="ü"/>
            </a:pPr>
            <a:r>
              <a:rPr lang="en-US" sz="2000" dirty="0"/>
              <a:t>The system integrates sophisticated algorithms to match the extracted text with the actual answer, identifying variations in phrasing while preserving the meaning. Scoring is based on metrics like keyword matching, sentence similarity and semantic analysis, which collectively ensure a fair and comprehensive evaluation.</a:t>
            </a:r>
            <a:endParaRPr lang="en-IN" sz="2000" dirty="0"/>
          </a:p>
        </p:txBody>
      </p:sp>
    </p:spTree>
    <p:extLst>
      <p:ext uri="{BB962C8B-B14F-4D97-AF65-F5344CB8AC3E}">
        <p14:creationId xmlns:p14="http://schemas.microsoft.com/office/powerpoint/2010/main" val="196905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500" fill="hold"/>
                                        <p:tgtEl>
                                          <p:spTgt spid="257"/>
                                        </p:tgtEl>
                                        <p:attrNameLst>
                                          <p:attrName>ppt_x</p:attrName>
                                        </p:attrNameLst>
                                      </p:cBhvr>
                                      <p:tavLst>
                                        <p:tav tm="0">
                                          <p:val>
                                            <p:strVal val="0-#ppt_w/2"/>
                                          </p:val>
                                        </p:tav>
                                        <p:tav tm="100000">
                                          <p:val>
                                            <p:strVal val="#ppt_x"/>
                                          </p:val>
                                        </p:tav>
                                      </p:tavLst>
                                    </p:anim>
                                    <p:anim calcmode="lin" valueType="num">
                                      <p:cBhvr additive="base">
                                        <p:cTn id="8" dur="500" fill="hold"/>
                                        <p:tgtEl>
                                          <p:spTgt spid="25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0-#ppt_w/2"/>
                                          </p:val>
                                        </p:tav>
                                        <p:tav tm="100000">
                                          <p:val>
                                            <p:strVal val="#ppt_x"/>
                                          </p:val>
                                        </p:tav>
                                      </p:tavLst>
                                    </p:anim>
                                    <p:anim calcmode="lin" valueType="num">
                                      <p:cBhvr additive="base">
                                        <p:cTn id="12" dur="500" fill="hold"/>
                                        <p:tgtEl>
                                          <p:spTgt spid="25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5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10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par>
                                <p:cTn id="26" presetID="53" presetClass="entr" presetSubtype="16" fill="hold" grpId="0" nodeType="withEffect" nodePh="1">
                                  <p:stCondLst>
                                    <p:cond delay="140"/>
                                  </p:stCondLst>
                                  <p:endCondLst>
                                    <p:cond evt="begin" delay="0">
                                      <p:tn val="26"/>
                                    </p:cond>
                                  </p:end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nodeType="withEffect">
                                  <p:stCondLst>
                                    <p:cond delay="25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9" grpId="0"/>
      <p:bldP spid="19" grpId="0" animBg="1"/>
      <p:bldP spid="6" grpId="0"/>
      <p:bldP spid="25"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4AE58DF7-FEF2-697B-70E5-7D94745A8381}"/>
            </a:ext>
          </a:extLst>
        </p:cNvPr>
        <p:cNvGrpSpPr/>
        <p:nvPr/>
      </p:nvGrpSpPr>
      <p:grpSpPr>
        <a:xfrm>
          <a:off x="0" y="0"/>
          <a:ext cx="0" cy="0"/>
          <a:chOff x="0" y="0"/>
          <a:chExt cx="0" cy="0"/>
        </a:xfrm>
      </p:grpSpPr>
      <p:sp>
        <p:nvSpPr>
          <p:cNvPr id="257" name="Title 256">
            <a:extLst>
              <a:ext uri="{FF2B5EF4-FFF2-40B4-BE49-F238E27FC236}">
                <a16:creationId xmlns:a16="http://schemas.microsoft.com/office/drawing/2014/main" id="{C7A12044-FBB2-1030-D719-1BE4B06B1FDC}"/>
              </a:ext>
            </a:extLst>
          </p:cNvPr>
          <p:cNvSpPr>
            <a:spLocks noGrp="1"/>
          </p:cNvSpPr>
          <p:nvPr>
            <p:ph type="title"/>
          </p:nvPr>
        </p:nvSpPr>
        <p:spPr>
          <a:xfrm>
            <a:off x="1218830" y="156097"/>
            <a:ext cx="6328202" cy="851912"/>
          </a:xfrm>
        </p:spPr>
        <p:txBody>
          <a:bodyPr>
            <a:normAutofit/>
          </a:bodyPr>
          <a:lstStyle/>
          <a:p>
            <a:r>
              <a:rPr lang="en-US" sz="4400" b="1" dirty="0">
                <a:latin typeface="+mn-lt"/>
              </a:rPr>
              <a:t>INTRODUCTION :	 </a:t>
            </a:r>
            <a:endParaRPr lang="en-IN" sz="4400" dirty="0">
              <a:latin typeface="+mn-lt"/>
            </a:endParaRPr>
          </a:p>
        </p:txBody>
      </p:sp>
      <p:sp>
        <p:nvSpPr>
          <p:cNvPr id="2" name="Rectangle 1">
            <a:extLst>
              <a:ext uri="{FF2B5EF4-FFF2-40B4-BE49-F238E27FC236}">
                <a16:creationId xmlns:a16="http://schemas.microsoft.com/office/drawing/2014/main" id="{F0991D30-424A-3AED-B0CC-A009E3DEA076}"/>
              </a:ext>
            </a:extLst>
          </p:cNvPr>
          <p:cNvSpPr>
            <a:spLocks noChangeArrowheads="1"/>
          </p:cNvSpPr>
          <p:nvPr/>
        </p:nvSpPr>
        <p:spPr bwMode="auto">
          <a:xfrm>
            <a:off x="1530485" y="732501"/>
            <a:ext cx="10661515" cy="163121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effectLst/>
                <a:latin typeface="Arial" panose="020B0604020202020204" pitchFamily="34" charset="0"/>
              </a:rPr>
              <a:t>The evaluation of students’ handwritten scripts is a fundamental component of the education system. It enables educators to assess knowledge, understanding, and problem-solving abilities. </a:t>
            </a:r>
          </a:p>
          <a:p>
            <a:pPr marR="0" lvl="0" algn="l" defTabSz="914400" rtl="0" eaLnBrk="0" fontAlgn="base" latinLnBrk="0" hangingPunct="0">
              <a:lnSpc>
                <a:spcPct val="100000"/>
              </a:lnSpc>
              <a:spcBef>
                <a:spcPct val="0"/>
              </a:spcBef>
              <a:spcAft>
                <a:spcPct val="0"/>
              </a:spcAft>
              <a:buClrTx/>
              <a:buSzTx/>
              <a:tabLst/>
            </a:pPr>
            <a:r>
              <a:rPr lang="en-US" altLang="en-US" sz="2000" dirty="0">
                <a:latin typeface="Arial" panose="020B0604020202020204" pitchFamily="34" charset="0"/>
              </a:rPr>
              <a:t>    </a:t>
            </a:r>
            <a:endParaRPr kumimoji="0" lang="en-US" altLang="en-US" sz="2000" b="0" i="0" u="none" strike="noStrike" cap="none" normalizeH="0" baseline="0" dirty="0">
              <a:ln>
                <a:noFill/>
              </a:ln>
              <a:effectLst/>
              <a:latin typeface="Arial" panose="020B0604020202020204" pitchFamily="34" charset="0"/>
            </a:endParaRPr>
          </a:p>
        </p:txBody>
      </p:sp>
      <p:sp>
        <p:nvSpPr>
          <p:cNvPr id="3" name="TextBox 2">
            <a:extLst>
              <a:ext uri="{FF2B5EF4-FFF2-40B4-BE49-F238E27FC236}">
                <a16:creationId xmlns:a16="http://schemas.microsoft.com/office/drawing/2014/main" id="{73D55EC6-3CE5-44AF-202A-7194A41451A2}"/>
              </a:ext>
            </a:extLst>
          </p:cNvPr>
          <p:cNvSpPr txBox="1"/>
          <p:nvPr/>
        </p:nvSpPr>
        <p:spPr>
          <a:xfrm>
            <a:off x="1530485" y="4411300"/>
            <a:ext cx="9905114" cy="101566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effectLst/>
                <a:latin typeface="Arial" panose="020B0604020202020204" pitchFamily="34" charset="0"/>
                <a:ea typeface="SimSun" panose="02010600030101010101" pitchFamily="2" charset="-122"/>
                <a:cs typeface="Arial" panose="020B0604020202020204" pitchFamily="34" charset="0"/>
              </a:rPr>
              <a:t>These limitations underscore the need for innovative solutions that can streamline the grading process, reduce manual effort, and ensure consistent and objective evaluations.</a:t>
            </a:r>
            <a:endParaRPr lang="en-IN"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7CD965C-F295-E1A9-D1B8-29A108796387}"/>
              </a:ext>
            </a:extLst>
          </p:cNvPr>
          <p:cNvSpPr txBox="1"/>
          <p:nvPr/>
        </p:nvSpPr>
        <p:spPr>
          <a:xfrm>
            <a:off x="1530485" y="5577411"/>
            <a:ext cx="9775806"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effectLst/>
                <a:latin typeface="Arial" panose="020B0604020202020204" pitchFamily="34" charset="0"/>
                <a:ea typeface="SimSun" panose="02010600030101010101" pitchFamily="2" charset="-122"/>
                <a:cs typeface="Arial" panose="020B0604020202020204" pitchFamily="34" charset="0"/>
              </a:rPr>
              <a:t>This project addresses these challenges by leveraging advancements in machine learning (ML) and natural language processing (NLP) to develop an automated Python-based system for evaluating handwritten answers</a:t>
            </a:r>
            <a:endParaRPr lang="en-IN" sz="2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4BA45A46-9B2F-8469-8540-FE72558F722B}"/>
              </a:ext>
            </a:extLst>
          </p:cNvPr>
          <p:cNvSpPr>
            <a:spLocks noChangeArrowheads="1"/>
          </p:cNvSpPr>
          <p:nvPr/>
        </p:nvSpPr>
        <p:spPr bwMode="auto">
          <a:xfrm>
            <a:off x="1530485" y="2014083"/>
            <a:ext cx="9775806" cy="22467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Ø"/>
            </a:pPr>
            <a:r>
              <a:rPr lang="en-US" altLang="en-US" sz="2000" dirty="0">
                <a:latin typeface="Arial" panose="020B0604020202020204" pitchFamily="34" charset="0"/>
              </a:rPr>
              <a:t>However, the traditional manual grading process poses significant challenges. They are:</a:t>
            </a:r>
          </a:p>
          <a:p>
            <a:pPr lvl="0" eaLnBrk="0" fontAlgn="base" hangingPunct="0">
              <a:spcBef>
                <a:spcPct val="0"/>
              </a:spcBef>
              <a:spcAft>
                <a:spcPct val="0"/>
              </a:spcAft>
            </a:pPr>
            <a:r>
              <a:rPr lang="en-US" altLang="en-US" sz="2000" dirty="0">
                <a:latin typeface="Arial" panose="020B0604020202020204" pitchFamily="34" charset="0"/>
              </a:rPr>
              <a:t>		</a:t>
            </a:r>
            <a:r>
              <a:rPr lang="en-US" sz="2000" dirty="0">
                <a:latin typeface="Arial" panose="020B0604020202020204" pitchFamily="34" charset="0"/>
                <a:cs typeface="Arial" panose="020B0604020202020204" pitchFamily="34" charset="0"/>
              </a:rPr>
              <a:t>large-scale assessments</a:t>
            </a:r>
          </a:p>
          <a:p>
            <a:pPr lvl="0" eaLnBrk="0" fontAlgn="base" hangingPunct="0">
              <a:spcBef>
                <a:spcPct val="0"/>
              </a:spcBef>
              <a:spcAft>
                <a:spcPct val="0"/>
              </a:spcAft>
            </a:pPr>
            <a:r>
              <a:rPr lang="en-US"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time-consuming</a:t>
            </a:r>
          </a:p>
          <a:p>
            <a:pPr lvl="0" eaLnBrk="0" fontAlgn="base" hangingPunct="0">
              <a:spcBef>
                <a:spcPct val="0"/>
              </a:spcBef>
              <a:spcAft>
                <a:spcPct val="0"/>
              </a:spcAft>
            </a:pPr>
            <a:r>
              <a:rPr lang="en-US"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labor-intensive</a:t>
            </a:r>
          </a:p>
          <a:p>
            <a:pPr lvl="0" eaLnBrk="0" fontAlgn="base" hangingPunct="0">
              <a:spcBef>
                <a:spcPct val="0"/>
              </a:spcBef>
              <a:spcAft>
                <a:spcPct val="0"/>
              </a:spcAft>
            </a:pPr>
            <a:r>
              <a:rPr lang="en-US" altLang="en-US" sz="2000" dirty="0">
                <a:latin typeface="Arial" panose="020B0604020202020204" pitchFamily="34" charset="0"/>
                <a:cs typeface="Arial" panose="020B0604020202020204" pitchFamily="34" charset="0"/>
              </a:rPr>
              <a:t>		p</a:t>
            </a:r>
            <a:r>
              <a:rPr lang="en-US" sz="2000" dirty="0">
                <a:latin typeface="Arial" panose="020B0604020202020204" pitchFamily="34" charset="0"/>
                <a:cs typeface="Arial" panose="020B0604020202020204" pitchFamily="34" charset="0"/>
              </a:rPr>
              <a:t>rone to subjective biases and human error</a:t>
            </a:r>
            <a:r>
              <a:rPr lang="en-US" altLang="en-US" sz="2000" dirty="0">
                <a:latin typeface="Arial" panose="020B0604020202020204" pitchFamily="34" charset="0"/>
                <a:cs typeface="Arial" panose="020B0604020202020204" pitchFamily="34" charset="0"/>
              </a:rPr>
              <a:t>    </a:t>
            </a:r>
            <a:endParaRPr kumimoji="0" lang="en-US" altLang="en-US" sz="2000" b="0" i="0" u="none" strike="noStrike" cap="none" normalizeH="0" baseline="0" dirty="0">
              <a:ln>
                <a:noFill/>
              </a:ln>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250" fill="hold"/>
                                        <p:tgtEl>
                                          <p:spTgt spid="257"/>
                                        </p:tgtEl>
                                        <p:attrNameLst>
                                          <p:attrName>ppt_x</p:attrName>
                                        </p:attrNameLst>
                                      </p:cBhvr>
                                      <p:tavLst>
                                        <p:tav tm="0">
                                          <p:val>
                                            <p:strVal val="0-#ppt_w/2"/>
                                          </p:val>
                                        </p:tav>
                                        <p:tav tm="100000">
                                          <p:val>
                                            <p:strVal val="#ppt_x"/>
                                          </p:val>
                                        </p:tav>
                                      </p:tavLst>
                                    </p:anim>
                                    <p:anim calcmode="lin" valueType="num">
                                      <p:cBhvr additive="base">
                                        <p:cTn id="8" dur="250" fill="hold"/>
                                        <p:tgtEl>
                                          <p:spTgt spid="2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 grpId="0"/>
      <p:bldP spid="3" grpId="0"/>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grpSp>
        <p:nvGrpSpPr>
          <p:cNvPr id="36" name="Group 35">
            <a:extLst>
              <a:ext uri="{FF2B5EF4-FFF2-40B4-BE49-F238E27FC236}">
                <a16:creationId xmlns:a16="http://schemas.microsoft.com/office/drawing/2014/main" id="{2C4837BB-8862-4344-9DBE-A946B16B6F06}"/>
              </a:ext>
            </a:extLst>
          </p:cNvPr>
          <p:cNvGrpSpPr/>
          <p:nvPr/>
        </p:nvGrpSpPr>
        <p:grpSpPr>
          <a:xfrm>
            <a:off x="9695172" y="1174847"/>
            <a:ext cx="1058733" cy="1103630"/>
            <a:chOff x="6347030" y="4196870"/>
            <a:chExt cx="1279256" cy="1286696"/>
          </a:xfrm>
          <a:solidFill>
            <a:schemeClr val="tx2">
              <a:lumMod val="75000"/>
            </a:schemeClr>
          </a:solidFill>
        </p:grpSpPr>
        <p:sp>
          <p:nvSpPr>
            <p:cNvPr id="37" name="Freeform: Shape 36">
              <a:extLst>
                <a:ext uri="{FF2B5EF4-FFF2-40B4-BE49-F238E27FC236}">
                  <a16:creationId xmlns:a16="http://schemas.microsoft.com/office/drawing/2014/main" id="{72C2ADBA-2F8B-407A-ABBC-EC2FCE8E413A}"/>
                </a:ext>
              </a:extLst>
            </p:cNvPr>
            <p:cNvSpPr/>
            <p:nvPr/>
          </p:nvSpPr>
          <p:spPr>
            <a:xfrm>
              <a:off x="6347030" y="4196870"/>
              <a:ext cx="1279256" cy="1040286"/>
            </a:xfrm>
            <a:custGeom>
              <a:avLst/>
              <a:gdLst>
                <a:gd name="connsiteX0" fmla="*/ 163492 w 1261761"/>
                <a:gd name="connsiteY0" fmla="*/ 42955 h 1177296"/>
                <a:gd name="connsiteX1" fmla="*/ 46037 w 1261761"/>
                <a:gd name="connsiteY1" fmla="*/ 160410 h 1177296"/>
                <a:gd name="connsiteX2" fmla="*/ 46037 w 1261761"/>
                <a:gd name="connsiteY2" fmla="*/ 1016886 h 1177296"/>
                <a:gd name="connsiteX3" fmla="*/ 163492 w 1261761"/>
                <a:gd name="connsiteY3" fmla="*/ 1134341 h 1177296"/>
                <a:gd name="connsiteX4" fmla="*/ 1098270 w 1261761"/>
                <a:gd name="connsiteY4" fmla="*/ 1134341 h 1177296"/>
                <a:gd name="connsiteX5" fmla="*/ 1215725 w 1261761"/>
                <a:gd name="connsiteY5" fmla="*/ 1016886 h 1177296"/>
                <a:gd name="connsiteX6" fmla="*/ 1215725 w 1261761"/>
                <a:gd name="connsiteY6" fmla="*/ 160410 h 1177296"/>
                <a:gd name="connsiteX7" fmla="*/ 1098270 w 1261761"/>
                <a:gd name="connsiteY7" fmla="*/ 42955 h 1177296"/>
                <a:gd name="connsiteX8" fmla="*/ 160501 w 1261761"/>
                <a:gd name="connsiteY8" fmla="*/ 0 h 1177296"/>
                <a:gd name="connsiteX9" fmla="*/ 1101260 w 1261761"/>
                <a:gd name="connsiteY9" fmla="*/ 0 h 1177296"/>
                <a:gd name="connsiteX10" fmla="*/ 1261761 w 1261761"/>
                <a:gd name="connsiteY10" fmla="*/ 160501 h 1177296"/>
                <a:gd name="connsiteX11" fmla="*/ 1261761 w 1261761"/>
                <a:gd name="connsiteY11" fmla="*/ 1016795 h 1177296"/>
                <a:gd name="connsiteX12" fmla="*/ 1101260 w 1261761"/>
                <a:gd name="connsiteY12" fmla="*/ 1177296 h 1177296"/>
                <a:gd name="connsiteX13" fmla="*/ 160501 w 1261761"/>
                <a:gd name="connsiteY13" fmla="*/ 1177296 h 1177296"/>
                <a:gd name="connsiteX14" fmla="*/ 0 w 1261761"/>
                <a:gd name="connsiteY14" fmla="*/ 1016795 h 1177296"/>
                <a:gd name="connsiteX15" fmla="*/ 0 w 1261761"/>
                <a:gd name="connsiteY15" fmla="*/ 160501 h 1177296"/>
                <a:gd name="connsiteX16" fmla="*/ 160501 w 1261761"/>
                <a:gd name="connsiteY16" fmla="*/ 0 h 11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1761" h="1177296">
                  <a:moveTo>
                    <a:pt x="163492" y="42955"/>
                  </a:moveTo>
                  <a:cubicBezTo>
                    <a:pt x="98623" y="42955"/>
                    <a:pt x="46037" y="95541"/>
                    <a:pt x="46037" y="160410"/>
                  </a:cubicBezTo>
                  <a:lnTo>
                    <a:pt x="46037" y="1016886"/>
                  </a:lnTo>
                  <a:cubicBezTo>
                    <a:pt x="46037" y="1081755"/>
                    <a:pt x="98623" y="1134341"/>
                    <a:pt x="163492" y="1134341"/>
                  </a:cubicBezTo>
                  <a:lnTo>
                    <a:pt x="1098270" y="1134341"/>
                  </a:lnTo>
                  <a:cubicBezTo>
                    <a:pt x="1163139" y="1134341"/>
                    <a:pt x="1215725" y="1081755"/>
                    <a:pt x="1215725" y="1016886"/>
                  </a:cubicBezTo>
                  <a:lnTo>
                    <a:pt x="1215725" y="160410"/>
                  </a:lnTo>
                  <a:cubicBezTo>
                    <a:pt x="1215725" y="95541"/>
                    <a:pt x="1163139" y="42955"/>
                    <a:pt x="1098270" y="42955"/>
                  </a:cubicBezTo>
                  <a:close/>
                  <a:moveTo>
                    <a:pt x="160501" y="0"/>
                  </a:moveTo>
                  <a:lnTo>
                    <a:pt x="1101260" y="0"/>
                  </a:lnTo>
                  <a:cubicBezTo>
                    <a:pt x="1189902" y="0"/>
                    <a:pt x="1261761" y="71859"/>
                    <a:pt x="1261761" y="160501"/>
                  </a:cubicBezTo>
                  <a:lnTo>
                    <a:pt x="1261761" y="1016795"/>
                  </a:lnTo>
                  <a:cubicBezTo>
                    <a:pt x="1261761" y="1105437"/>
                    <a:pt x="1189902" y="1177296"/>
                    <a:pt x="1101260" y="1177296"/>
                  </a:cubicBezTo>
                  <a:lnTo>
                    <a:pt x="160501" y="1177296"/>
                  </a:lnTo>
                  <a:cubicBezTo>
                    <a:pt x="71859" y="1177296"/>
                    <a:pt x="0" y="1105437"/>
                    <a:pt x="0" y="1016795"/>
                  </a:cubicBezTo>
                  <a:lnTo>
                    <a:pt x="0" y="160501"/>
                  </a:lnTo>
                  <a:cubicBezTo>
                    <a:pt x="0" y="71859"/>
                    <a:pt x="71859" y="0"/>
                    <a:pt x="160501" y="0"/>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38" name="Rectangle 37">
              <a:extLst>
                <a:ext uri="{FF2B5EF4-FFF2-40B4-BE49-F238E27FC236}">
                  <a16:creationId xmlns:a16="http://schemas.microsoft.com/office/drawing/2014/main" id="{46CE8DB1-64C9-4C23-ABE1-464E0D74325B}"/>
                </a:ext>
              </a:extLst>
            </p:cNvPr>
            <p:cNvSpPr/>
            <p:nvPr/>
          </p:nvSpPr>
          <p:spPr>
            <a:xfrm flipV="1">
              <a:off x="6367801" y="5017035"/>
              <a:ext cx="1229974" cy="4571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39" name="Rectangle 38">
              <a:extLst>
                <a:ext uri="{FF2B5EF4-FFF2-40B4-BE49-F238E27FC236}">
                  <a16:creationId xmlns:a16="http://schemas.microsoft.com/office/drawing/2014/main" id="{87B01741-B25B-49E6-AC73-E1D4253751F2}"/>
                </a:ext>
              </a:extLst>
            </p:cNvPr>
            <p:cNvSpPr/>
            <p:nvPr/>
          </p:nvSpPr>
          <p:spPr>
            <a:xfrm flipV="1">
              <a:off x="6623672" y="5437847"/>
              <a:ext cx="731520" cy="4571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0" name="Rectangle 39">
              <a:extLst>
                <a:ext uri="{FF2B5EF4-FFF2-40B4-BE49-F238E27FC236}">
                  <a16:creationId xmlns:a16="http://schemas.microsoft.com/office/drawing/2014/main" id="{40D20D4C-A48D-4EDC-8EAC-0E9ED8BF990D}"/>
                </a:ext>
              </a:extLst>
            </p:cNvPr>
            <p:cNvSpPr/>
            <p:nvPr/>
          </p:nvSpPr>
          <p:spPr>
            <a:xfrm rot="16200000" flipV="1">
              <a:off x="7043461" y="5319398"/>
              <a:ext cx="274320" cy="4571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1" name="Rectangle 40">
              <a:extLst>
                <a:ext uri="{FF2B5EF4-FFF2-40B4-BE49-F238E27FC236}">
                  <a16:creationId xmlns:a16="http://schemas.microsoft.com/office/drawing/2014/main" id="{527C6534-152C-4604-91EB-DAC30D31217B}"/>
                </a:ext>
              </a:extLst>
            </p:cNvPr>
            <p:cNvSpPr/>
            <p:nvPr/>
          </p:nvSpPr>
          <p:spPr>
            <a:xfrm flipV="1">
              <a:off x="6367801" y="4371344"/>
              <a:ext cx="1229974" cy="4571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2" name="Rectangle: Rounded Corners 41">
              <a:extLst>
                <a:ext uri="{FF2B5EF4-FFF2-40B4-BE49-F238E27FC236}">
                  <a16:creationId xmlns:a16="http://schemas.microsoft.com/office/drawing/2014/main" id="{60603322-DD18-46F4-B9B3-2C75983622EF}"/>
                </a:ext>
              </a:extLst>
            </p:cNvPr>
            <p:cNvSpPr/>
            <p:nvPr/>
          </p:nvSpPr>
          <p:spPr>
            <a:xfrm rot="5400000">
              <a:off x="6492501" y="4288681"/>
              <a:ext cx="45721" cy="50276"/>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3" name="Rectangle: Rounded Corners 42">
              <a:extLst>
                <a:ext uri="{FF2B5EF4-FFF2-40B4-BE49-F238E27FC236}">
                  <a16:creationId xmlns:a16="http://schemas.microsoft.com/office/drawing/2014/main" id="{3B4A9546-A820-4FA7-8A79-DF4EC3B03BE8}"/>
                </a:ext>
              </a:extLst>
            </p:cNvPr>
            <p:cNvSpPr/>
            <p:nvPr/>
          </p:nvSpPr>
          <p:spPr>
            <a:xfrm rot="5400000">
              <a:off x="6575673" y="4288682"/>
              <a:ext cx="45721" cy="50276"/>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4" name="Rectangle: Rounded Corners 43">
              <a:extLst>
                <a:ext uri="{FF2B5EF4-FFF2-40B4-BE49-F238E27FC236}">
                  <a16:creationId xmlns:a16="http://schemas.microsoft.com/office/drawing/2014/main" id="{511E2CC2-A306-4885-BE2A-16E56F01814C}"/>
                </a:ext>
              </a:extLst>
            </p:cNvPr>
            <p:cNvSpPr/>
            <p:nvPr/>
          </p:nvSpPr>
          <p:spPr>
            <a:xfrm rot="5400000">
              <a:off x="6654597" y="4288683"/>
              <a:ext cx="45721" cy="50276"/>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5" name="Rectangle: Rounded Corners 44">
              <a:extLst>
                <a:ext uri="{FF2B5EF4-FFF2-40B4-BE49-F238E27FC236}">
                  <a16:creationId xmlns:a16="http://schemas.microsoft.com/office/drawing/2014/main" id="{541D99A9-D2F9-432D-9766-D7763FA8014B}"/>
                </a:ext>
              </a:extLst>
            </p:cNvPr>
            <p:cNvSpPr/>
            <p:nvPr/>
          </p:nvSpPr>
          <p:spPr>
            <a:xfrm rot="5400000">
              <a:off x="6963269" y="4029741"/>
              <a:ext cx="45719" cy="1010012"/>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6" name="Rectangle: Rounded Corners 45">
              <a:extLst>
                <a:ext uri="{FF2B5EF4-FFF2-40B4-BE49-F238E27FC236}">
                  <a16:creationId xmlns:a16="http://schemas.microsoft.com/office/drawing/2014/main" id="{8E4166FE-314D-4233-BA27-AA9F58B75C9F}"/>
                </a:ext>
              </a:extLst>
            </p:cNvPr>
            <p:cNvSpPr/>
            <p:nvPr/>
          </p:nvSpPr>
          <p:spPr>
            <a:xfrm rot="5400000">
              <a:off x="6712135" y="4408720"/>
              <a:ext cx="45719" cy="507744"/>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7" name="Rectangle: Rounded Corners 46">
              <a:extLst>
                <a:ext uri="{FF2B5EF4-FFF2-40B4-BE49-F238E27FC236}">
                  <a16:creationId xmlns:a16="http://schemas.microsoft.com/office/drawing/2014/main" id="{013EF5A5-28E9-4B3F-89CD-ACEFB6ACB4AE}"/>
                </a:ext>
              </a:extLst>
            </p:cNvPr>
            <p:cNvSpPr/>
            <p:nvPr/>
          </p:nvSpPr>
          <p:spPr>
            <a:xfrm rot="5400000">
              <a:off x="7241533" y="4435852"/>
              <a:ext cx="45719" cy="453483"/>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8" name="Rectangle: Rounded Corners 47">
              <a:extLst>
                <a:ext uri="{FF2B5EF4-FFF2-40B4-BE49-F238E27FC236}">
                  <a16:creationId xmlns:a16="http://schemas.microsoft.com/office/drawing/2014/main" id="{C3F89593-AF24-48BD-B4AE-8478527FC280}"/>
                </a:ext>
              </a:extLst>
            </p:cNvPr>
            <p:cNvSpPr/>
            <p:nvPr/>
          </p:nvSpPr>
          <p:spPr>
            <a:xfrm rot="5400000">
              <a:off x="6963269" y="4276448"/>
              <a:ext cx="45719" cy="1010012"/>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49" name="Rectangle: Rounded Corners 48">
              <a:extLst>
                <a:ext uri="{FF2B5EF4-FFF2-40B4-BE49-F238E27FC236}">
                  <a16:creationId xmlns:a16="http://schemas.microsoft.com/office/drawing/2014/main" id="{BC00B1C6-499E-4FDE-8CB6-680354129C4F}"/>
                </a:ext>
              </a:extLst>
            </p:cNvPr>
            <p:cNvSpPr/>
            <p:nvPr/>
          </p:nvSpPr>
          <p:spPr>
            <a:xfrm rot="5400000">
              <a:off x="6712135" y="4650674"/>
              <a:ext cx="45719" cy="507744"/>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50" name="Rectangle: Rounded Corners 49">
              <a:extLst>
                <a:ext uri="{FF2B5EF4-FFF2-40B4-BE49-F238E27FC236}">
                  <a16:creationId xmlns:a16="http://schemas.microsoft.com/office/drawing/2014/main" id="{D7725293-6E1D-4377-8D3A-26F398CEFA47}"/>
                </a:ext>
              </a:extLst>
            </p:cNvPr>
            <p:cNvSpPr/>
            <p:nvPr/>
          </p:nvSpPr>
          <p:spPr>
            <a:xfrm rot="5400000">
              <a:off x="7241533" y="4677806"/>
              <a:ext cx="45719" cy="453483"/>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grpSp>
      <p:sp>
        <p:nvSpPr>
          <p:cNvPr id="30" name="Title 256">
            <a:extLst>
              <a:ext uri="{FF2B5EF4-FFF2-40B4-BE49-F238E27FC236}">
                <a16:creationId xmlns:a16="http://schemas.microsoft.com/office/drawing/2014/main" id="{F8040D0D-7922-4D7A-9B42-64BEAE6CEB27}"/>
              </a:ext>
            </a:extLst>
          </p:cNvPr>
          <p:cNvSpPr txBox="1">
            <a:spLocks/>
          </p:cNvSpPr>
          <p:nvPr/>
        </p:nvSpPr>
        <p:spPr>
          <a:xfrm>
            <a:off x="1177195" y="282053"/>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r>
              <a:rPr lang="en-IN" sz="5200" dirty="0">
                <a:solidFill>
                  <a:schemeClr val="tx1"/>
                </a:solidFill>
                <a:latin typeface="+mn-lt"/>
                <a:cs typeface="Times New Roman" panose="02020603050405020304" pitchFamily="18" charset="0"/>
              </a:rPr>
              <a:t>EXISTING</a:t>
            </a:r>
            <a:r>
              <a:rPr lang="en-IN" sz="5400" dirty="0">
                <a:solidFill>
                  <a:schemeClr val="tx1"/>
                </a:solidFill>
                <a:latin typeface="+mn-lt"/>
                <a:cs typeface="Times New Roman" panose="02020603050405020304" pitchFamily="18" charset="0"/>
              </a:rPr>
              <a:t> SYSTEM :</a:t>
            </a:r>
          </a:p>
        </p:txBody>
      </p:sp>
      <p:sp>
        <p:nvSpPr>
          <p:cNvPr id="31" name="Text Placeholder 258">
            <a:extLst>
              <a:ext uri="{FF2B5EF4-FFF2-40B4-BE49-F238E27FC236}">
                <a16:creationId xmlns:a16="http://schemas.microsoft.com/office/drawing/2014/main" id="{178E5A45-0486-472E-842D-A3C830006567}"/>
              </a:ext>
            </a:extLst>
          </p:cNvPr>
          <p:cNvSpPr txBox="1">
            <a:spLocks/>
          </p:cNvSpPr>
          <p:nvPr/>
        </p:nvSpPr>
        <p:spPr>
          <a:xfrm>
            <a:off x="1563716" y="2009251"/>
            <a:ext cx="7595357" cy="1110476"/>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sz="2200" b="0" i="0" u="none" strike="noStrike" kern="1200" cap="none" spc="0" normalizeH="0" baseline="0" noProof="0" dirty="0">
                <a:ln>
                  <a:noFill/>
                </a:ln>
                <a:solidFill>
                  <a:sysClr val="window" lastClr="FFFFFF"/>
                </a:solidFill>
                <a:effectLst/>
                <a:uLnTx/>
                <a:uFillTx/>
                <a:latin typeface="Tw Cen MT" panose="020B0602020104020603"/>
                <a:ea typeface="+mn-ea"/>
                <a:cs typeface="+mn-cs"/>
              </a:rPr>
              <a:t>Manual </a:t>
            </a:r>
            <a:r>
              <a:rPr kumimoji="0" lang="en-US" sz="2200" b="0" i="0" u="none" strike="noStrike" kern="1200" cap="none" spc="0" normalizeH="0" baseline="0" noProof="0" dirty="0">
                <a:ln>
                  <a:noFill/>
                </a:ln>
                <a:solidFill>
                  <a:sysClr val="window" lastClr="FFFFFF"/>
                </a:solidFill>
                <a:effectLst/>
                <a:uLnTx/>
                <a:uFillTx/>
                <a:ea typeface="+mn-ea"/>
                <a:cs typeface="+mn-cs"/>
              </a:rPr>
              <a:t>grading</a:t>
            </a:r>
            <a:r>
              <a:rPr kumimoji="0" lang="en-US" sz="2200" b="0" i="0" u="none" strike="noStrike" kern="1200" cap="none" spc="0" normalizeH="0" baseline="0" noProof="0" dirty="0">
                <a:ln>
                  <a:noFill/>
                </a:ln>
                <a:solidFill>
                  <a:sysClr val="window" lastClr="FFFFFF"/>
                </a:solidFill>
                <a:effectLst/>
                <a:uLnTx/>
                <a:uFillTx/>
                <a:latin typeface="Tw Cen MT" panose="020B0602020104020603"/>
                <a:ea typeface="+mn-ea"/>
                <a:cs typeface="+mn-cs"/>
              </a:rPr>
              <a:t> involves physically reviewing each answer sheet. This approach allows for human judgment and flexibility.</a:t>
            </a:r>
          </a:p>
        </p:txBody>
      </p:sp>
      <p:sp>
        <p:nvSpPr>
          <p:cNvPr id="32" name="Rectangle: Rounded Corners 31">
            <a:extLst>
              <a:ext uri="{FF2B5EF4-FFF2-40B4-BE49-F238E27FC236}">
                <a16:creationId xmlns:a16="http://schemas.microsoft.com/office/drawing/2014/main" id="{F09D7AB2-DCB3-4C4C-9ED1-223DDB1F47D1}"/>
              </a:ext>
            </a:extLst>
          </p:cNvPr>
          <p:cNvSpPr/>
          <p:nvPr/>
        </p:nvSpPr>
        <p:spPr>
          <a:xfrm>
            <a:off x="9261266" y="599809"/>
            <a:ext cx="1926547" cy="2094527"/>
          </a:xfrm>
          <a:prstGeom prst="roundRect">
            <a:avLst/>
          </a:prstGeom>
          <a:noFill/>
          <a:ln w="28575" cap="flat" cmpd="sng" algn="ctr">
            <a:solidFill>
              <a:schemeClr val="tx2">
                <a:lumMod val="50000"/>
                <a:alpha val="98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solidFill>
                  <a:srgbClr val="3E8EFD"/>
                </a:solidFill>
              </a:ln>
              <a:solidFill>
                <a:prstClr val="white"/>
              </a:solidFill>
              <a:effectLst/>
              <a:uLnTx/>
              <a:uFillTx/>
              <a:latin typeface="Tw Cen MT" panose="020B0602020104020603"/>
              <a:ea typeface="+mn-ea"/>
              <a:cs typeface="+mn-cs"/>
            </a:endParaRPr>
          </a:p>
        </p:txBody>
      </p:sp>
      <p:sp>
        <p:nvSpPr>
          <p:cNvPr id="33" name="Rectangle: Rounded Corners 32">
            <a:extLst>
              <a:ext uri="{FF2B5EF4-FFF2-40B4-BE49-F238E27FC236}">
                <a16:creationId xmlns:a16="http://schemas.microsoft.com/office/drawing/2014/main" id="{EC430474-297A-4477-9A95-BD9069E96076}"/>
              </a:ext>
            </a:extLst>
          </p:cNvPr>
          <p:cNvSpPr/>
          <p:nvPr/>
        </p:nvSpPr>
        <p:spPr>
          <a:xfrm>
            <a:off x="9293948" y="628686"/>
            <a:ext cx="2020144" cy="1906080"/>
          </a:xfrm>
          <a:prstGeom prst="roundRect">
            <a:avLst>
              <a:gd name="adj" fmla="val 13921"/>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34" name="TextBox 33">
            <a:extLst>
              <a:ext uri="{FF2B5EF4-FFF2-40B4-BE49-F238E27FC236}">
                <a16:creationId xmlns:a16="http://schemas.microsoft.com/office/drawing/2014/main" id="{934D3F5E-25AD-4B3B-AD72-85833A589F6A}"/>
              </a:ext>
            </a:extLst>
          </p:cNvPr>
          <p:cNvSpPr txBox="1"/>
          <p:nvPr/>
        </p:nvSpPr>
        <p:spPr>
          <a:xfrm>
            <a:off x="1494462" y="3025935"/>
            <a:ext cx="9977102" cy="1446550"/>
          </a:xfrm>
          <a:prstGeom prst="rect">
            <a:avLst/>
          </a:prstGeom>
          <a:noFill/>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200" b="0" i="0" u="none" strike="noStrike" kern="0" cap="none" spc="0" normalizeH="0" baseline="0" noProof="0" dirty="0">
                <a:ln>
                  <a:noFill/>
                </a:ln>
                <a:solidFill>
                  <a:prstClr val="white"/>
                </a:solidFill>
                <a:effectLst/>
                <a:uLnTx/>
                <a:uFillTx/>
              </a:rPr>
              <a:t>In an attempt to alleviate these issues, several semi-automated and automated systems have been developed. Existing automated systems primarily utilize Optical Character Recognition (OCR) technologies to extract text from handwritten answer sheets. But there is no process of evaluation.</a:t>
            </a:r>
            <a:endParaRPr kumimoji="0" lang="en-IN" sz="2200" b="0" i="0" u="none" strike="noStrike" kern="0" cap="none" spc="0" normalizeH="0" baseline="0" noProof="0" dirty="0">
              <a:ln>
                <a:noFill/>
              </a:ln>
              <a:solidFill>
                <a:prstClr val="white"/>
              </a:solidFill>
              <a:effectLst/>
              <a:uLnTx/>
              <a:uFillTx/>
            </a:endParaRPr>
          </a:p>
        </p:txBody>
      </p:sp>
      <p:sp>
        <p:nvSpPr>
          <p:cNvPr id="35" name="TextBox 34">
            <a:extLst>
              <a:ext uri="{FF2B5EF4-FFF2-40B4-BE49-F238E27FC236}">
                <a16:creationId xmlns:a16="http://schemas.microsoft.com/office/drawing/2014/main" id="{A9479E2D-9A73-499F-80D5-A9B08B192043}"/>
              </a:ext>
            </a:extLst>
          </p:cNvPr>
          <p:cNvSpPr txBox="1"/>
          <p:nvPr/>
        </p:nvSpPr>
        <p:spPr>
          <a:xfrm>
            <a:off x="1494462" y="4764061"/>
            <a:ext cx="9669303" cy="769441"/>
          </a:xfrm>
          <a:prstGeom prst="rect">
            <a:avLst/>
          </a:prstGeom>
          <a:noFill/>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200" b="0" i="0" u="none" strike="noStrike" kern="0" cap="none" spc="0" normalizeH="0" baseline="0" noProof="0" dirty="0">
                <a:ln>
                  <a:noFill/>
                </a:ln>
                <a:solidFill>
                  <a:prstClr val="white"/>
                </a:solidFill>
                <a:effectLst/>
                <a:uLnTx/>
                <a:uFillTx/>
              </a:rPr>
              <a:t>A Handwritten Test Paper Correction System using NLTK and Machine Learning integrates OCR, NLP, and ML for automated evaluation.</a:t>
            </a:r>
            <a:endParaRPr kumimoji="0" lang="en-IN" sz="2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9680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5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5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0-#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150"/>
                                  </p:stCondLst>
                                  <p:childTnLst>
                                    <p:set>
                                      <p:cBhvr>
                                        <p:cTn id="22" dur="1" fill="hold">
                                          <p:stCondLst>
                                            <p:cond delay="0"/>
                                          </p:stCondLst>
                                        </p:cTn>
                                        <p:tgtEl>
                                          <p:spTgt spid="32"/>
                                        </p:tgtEl>
                                        <p:attrNameLst>
                                          <p:attrName>style.visibility</p:attrName>
                                        </p:attrNameLst>
                                      </p:cBhvr>
                                      <p:to>
                                        <p:strVal val="visible"/>
                                      </p:to>
                                    </p:set>
                                    <p:anim calcmode="lin" valueType="num">
                                      <p:cBhvr>
                                        <p:cTn id="23" dur="250" fill="hold"/>
                                        <p:tgtEl>
                                          <p:spTgt spid="32"/>
                                        </p:tgtEl>
                                        <p:attrNameLst>
                                          <p:attrName>ppt_w</p:attrName>
                                        </p:attrNameLst>
                                      </p:cBhvr>
                                      <p:tavLst>
                                        <p:tav tm="0">
                                          <p:val>
                                            <p:fltVal val="0"/>
                                          </p:val>
                                        </p:tav>
                                        <p:tav tm="100000">
                                          <p:val>
                                            <p:strVal val="#ppt_w"/>
                                          </p:val>
                                        </p:tav>
                                      </p:tavLst>
                                    </p:anim>
                                    <p:anim calcmode="lin" valueType="num">
                                      <p:cBhvr>
                                        <p:cTn id="24" dur="250" fill="hold"/>
                                        <p:tgtEl>
                                          <p:spTgt spid="32"/>
                                        </p:tgtEl>
                                        <p:attrNameLst>
                                          <p:attrName>ppt_h</p:attrName>
                                        </p:attrNameLst>
                                      </p:cBhvr>
                                      <p:tavLst>
                                        <p:tav tm="0">
                                          <p:val>
                                            <p:fltVal val="0"/>
                                          </p:val>
                                        </p:tav>
                                        <p:tav tm="100000">
                                          <p:val>
                                            <p:strVal val="#ppt_h"/>
                                          </p:val>
                                        </p:tav>
                                      </p:tavLst>
                                    </p:anim>
                                    <p:animEffect transition="in" filter="fade">
                                      <p:cBhvr>
                                        <p:cTn id="25" dur="250"/>
                                        <p:tgtEl>
                                          <p:spTgt spid="32"/>
                                        </p:tgtEl>
                                      </p:cBhvr>
                                    </p:animEffect>
                                  </p:childTnLst>
                                </p:cTn>
                              </p:par>
                              <p:par>
                                <p:cTn id="26" presetID="53" presetClass="entr" presetSubtype="16" fill="hold" grpId="0" nodeType="withEffect" nodePh="1">
                                  <p:stCondLst>
                                    <p:cond delay="150"/>
                                  </p:stCondLst>
                                  <p:endCondLst>
                                    <p:cond evt="begin" delay="0">
                                      <p:tn val="26"/>
                                    </p:cond>
                                  </p:end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par>
                                <p:cTn id="31" presetID="53" presetClass="entr" presetSubtype="16" fill="hold" nodeType="withEffect">
                                  <p:stCondLst>
                                    <p:cond delay="15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267911" y="162278"/>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23" name="Title 256">
            <a:extLst>
              <a:ext uri="{FF2B5EF4-FFF2-40B4-BE49-F238E27FC236}">
                <a16:creationId xmlns:a16="http://schemas.microsoft.com/office/drawing/2014/main" id="{119EBD44-FABF-4B52-B2BD-1C8FCA8D8BCC}"/>
              </a:ext>
            </a:extLst>
          </p:cNvPr>
          <p:cNvSpPr>
            <a:spLocks noGrp="1"/>
          </p:cNvSpPr>
          <p:nvPr>
            <p:ph type="title"/>
          </p:nvPr>
        </p:nvSpPr>
        <p:spPr>
          <a:xfrm>
            <a:off x="913991" y="134069"/>
            <a:ext cx="7262309" cy="1727198"/>
          </a:xfrm>
        </p:spPr>
        <p:txBody>
          <a:bodyPr>
            <a:normAutofit/>
          </a:bodyPr>
          <a:lstStyle/>
          <a:p>
            <a:pPr lvl="0">
              <a:lnSpc>
                <a:spcPct val="100000"/>
              </a:lnSpc>
              <a:spcBef>
                <a:spcPts val="0"/>
              </a:spcBef>
              <a:defRPr/>
            </a:pPr>
            <a:r>
              <a:rPr lang="en-IN" sz="5200" dirty="0">
                <a:solidFill>
                  <a:schemeClr val="accent3">
                    <a:lumMod val="75000"/>
                  </a:schemeClr>
                </a:solidFill>
                <a:latin typeface="+mn-lt"/>
                <a:cs typeface="Times New Roman" panose="02020603050405020304" pitchFamily="18" charset="0"/>
              </a:rPr>
              <a:t> </a:t>
            </a:r>
            <a:r>
              <a:rPr lang="en-IN" sz="5200" dirty="0">
                <a:latin typeface="+mn-lt"/>
                <a:cs typeface="Times New Roman" panose="02020603050405020304" pitchFamily="18" charset="0"/>
              </a:rPr>
              <a:t>PROPOSED SYSTEM :</a:t>
            </a:r>
          </a:p>
        </p:txBody>
      </p:sp>
      <p:sp>
        <p:nvSpPr>
          <p:cNvPr id="24" name="Text Placeholder 258">
            <a:extLst>
              <a:ext uri="{FF2B5EF4-FFF2-40B4-BE49-F238E27FC236}">
                <a16:creationId xmlns:a16="http://schemas.microsoft.com/office/drawing/2014/main" id="{7FE8896F-1CB8-4A13-ABFA-A416CD9B686E}"/>
              </a:ext>
            </a:extLst>
          </p:cNvPr>
          <p:cNvSpPr>
            <a:spLocks noGrp="1"/>
          </p:cNvSpPr>
          <p:nvPr>
            <p:ph type="body" sz="quarter" idx="14"/>
          </p:nvPr>
        </p:nvSpPr>
        <p:spPr>
          <a:xfrm>
            <a:off x="1267911" y="1518915"/>
            <a:ext cx="7400752" cy="1370170"/>
          </a:xfrm>
        </p:spPr>
        <p:txBody>
          <a:bodyPr>
            <a:normAutofit/>
          </a:bodyPr>
          <a:lstStyle/>
          <a:p>
            <a:pPr marL="342900" indent="-342900">
              <a:buFont typeface="Wingdings" panose="05000000000000000000" pitchFamily="2" charset="2"/>
              <a:buChar char="Ø"/>
            </a:pPr>
            <a:r>
              <a:rPr lang="en-US" sz="2400" dirty="0"/>
              <a:t>A Handwritten Test Paper Correction System using NLTK and Machine Learning integrates OCR, NLP, and ML for automated evaluation.</a:t>
            </a:r>
            <a:endParaRPr lang="en-IN" sz="2400" dirty="0"/>
          </a:p>
        </p:txBody>
      </p:sp>
      <p:sp>
        <p:nvSpPr>
          <p:cNvPr id="25" name="Rectangle: Rounded Corners 24">
            <a:extLst>
              <a:ext uri="{FF2B5EF4-FFF2-40B4-BE49-F238E27FC236}">
                <a16:creationId xmlns:a16="http://schemas.microsoft.com/office/drawing/2014/main" id="{ACA92673-A2AE-4811-AF06-5B3FDCFF6E9F}"/>
              </a:ext>
            </a:extLst>
          </p:cNvPr>
          <p:cNvSpPr/>
          <p:nvPr/>
        </p:nvSpPr>
        <p:spPr>
          <a:xfrm>
            <a:off x="9560544" y="663183"/>
            <a:ext cx="1600315" cy="1980088"/>
          </a:xfrm>
          <a:prstGeom prst="roundRect">
            <a:avLst>
              <a:gd name="adj" fmla="val 13926"/>
            </a:avLst>
          </a:prstGeom>
          <a:solidFill>
            <a:schemeClr val="bg1">
              <a:lumMod val="85000"/>
              <a:lumOff val="15000"/>
            </a:schemeClr>
          </a:solidFill>
          <a:ln w="28575">
            <a:solidFill>
              <a:schemeClr val="tx2">
                <a:lumMod val="75000"/>
                <a:alpha val="9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rgbClr val="3E8EFD"/>
                </a:solidFill>
              </a:ln>
            </a:endParaRPr>
          </a:p>
        </p:txBody>
      </p:sp>
      <p:sp>
        <p:nvSpPr>
          <p:cNvPr id="27" name="TextBox 26">
            <a:extLst>
              <a:ext uri="{FF2B5EF4-FFF2-40B4-BE49-F238E27FC236}">
                <a16:creationId xmlns:a16="http://schemas.microsoft.com/office/drawing/2014/main" id="{D2055C91-412A-4C74-A32A-B8BB978B24C5}"/>
              </a:ext>
            </a:extLst>
          </p:cNvPr>
          <p:cNvSpPr txBox="1"/>
          <p:nvPr/>
        </p:nvSpPr>
        <p:spPr>
          <a:xfrm>
            <a:off x="1267911" y="3567297"/>
            <a:ext cx="10998119" cy="830997"/>
          </a:xfrm>
          <a:prstGeom prst="rect">
            <a:avLst/>
          </a:prstGeom>
          <a:noFill/>
        </p:spPr>
        <p:txBody>
          <a:bodyPr wrap="square">
            <a:spAutoFit/>
          </a:bodyPr>
          <a:lstStyle/>
          <a:p>
            <a:pPr marL="342900" indent="-342900">
              <a:buFont typeface="Wingdings" panose="05000000000000000000" pitchFamily="2" charset="2"/>
              <a:buChar char="Ø"/>
            </a:pPr>
            <a:r>
              <a:rPr lang="en-US" sz="2400" dirty="0"/>
              <a:t>OCR tools like Tesseract or deep learning-based models extract text from scanned answer sheets.</a:t>
            </a:r>
            <a:endParaRPr lang="en-IN" sz="2400" dirty="0"/>
          </a:p>
        </p:txBody>
      </p:sp>
      <p:sp>
        <p:nvSpPr>
          <p:cNvPr id="28" name="TextBox 27">
            <a:extLst>
              <a:ext uri="{FF2B5EF4-FFF2-40B4-BE49-F238E27FC236}">
                <a16:creationId xmlns:a16="http://schemas.microsoft.com/office/drawing/2014/main" id="{562325B9-5F30-459E-BE52-96BBD83D0AB2}"/>
              </a:ext>
            </a:extLst>
          </p:cNvPr>
          <p:cNvSpPr txBox="1"/>
          <p:nvPr/>
        </p:nvSpPr>
        <p:spPr>
          <a:xfrm>
            <a:off x="1267911" y="2583727"/>
            <a:ext cx="8091003" cy="830997"/>
          </a:xfrm>
          <a:prstGeom prst="rect">
            <a:avLst/>
          </a:prstGeom>
          <a:noFill/>
        </p:spPr>
        <p:txBody>
          <a:bodyPr wrap="square">
            <a:spAutoFit/>
          </a:bodyPr>
          <a:lstStyle/>
          <a:p>
            <a:pPr marL="342900" indent="-342900">
              <a:buFont typeface="Wingdings" panose="05000000000000000000" pitchFamily="2" charset="2"/>
              <a:buChar char="Ø"/>
            </a:pPr>
            <a:r>
              <a:rPr lang="en-US" sz="2400" dirty="0"/>
              <a:t>Preprocessing using Natural Language Toolkit (NLTK), including tokenization, stop word removal, and lemmatization.</a:t>
            </a:r>
            <a:endParaRPr lang="en-IN" sz="2400" dirty="0"/>
          </a:p>
        </p:txBody>
      </p:sp>
      <p:sp>
        <p:nvSpPr>
          <p:cNvPr id="29" name="TextBox 28">
            <a:extLst>
              <a:ext uri="{FF2B5EF4-FFF2-40B4-BE49-F238E27FC236}">
                <a16:creationId xmlns:a16="http://schemas.microsoft.com/office/drawing/2014/main" id="{925D4959-D7E2-42CB-B65A-29790BF5FC4D}"/>
              </a:ext>
            </a:extLst>
          </p:cNvPr>
          <p:cNvSpPr txBox="1"/>
          <p:nvPr/>
        </p:nvSpPr>
        <p:spPr>
          <a:xfrm>
            <a:off x="1267911" y="4479536"/>
            <a:ext cx="10321047"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Similarity comparison techniques and ML models classify and score answers based on rubrics.</a:t>
            </a:r>
            <a:endParaRPr lang="en-IN" sz="2400" dirty="0"/>
          </a:p>
        </p:txBody>
      </p:sp>
      <p:sp>
        <p:nvSpPr>
          <p:cNvPr id="51" name="TextBox 50">
            <a:extLst>
              <a:ext uri="{FF2B5EF4-FFF2-40B4-BE49-F238E27FC236}">
                <a16:creationId xmlns:a16="http://schemas.microsoft.com/office/drawing/2014/main" id="{4852CB12-F61C-49DD-BCA9-D7B1FF08970A}"/>
              </a:ext>
            </a:extLst>
          </p:cNvPr>
          <p:cNvSpPr txBox="1"/>
          <p:nvPr/>
        </p:nvSpPr>
        <p:spPr>
          <a:xfrm>
            <a:off x="1267911" y="5391775"/>
            <a:ext cx="10101174"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Finally, a grading module generates the score.</a:t>
            </a:r>
            <a:endParaRPr lang="en-IN" sz="2400" dirty="0"/>
          </a:p>
        </p:txBody>
      </p:sp>
      <p:grpSp>
        <p:nvGrpSpPr>
          <p:cNvPr id="52" name="Group 51">
            <a:extLst>
              <a:ext uri="{FF2B5EF4-FFF2-40B4-BE49-F238E27FC236}">
                <a16:creationId xmlns:a16="http://schemas.microsoft.com/office/drawing/2014/main" id="{C79C01D8-1632-4A0F-934F-F4ADDDF5BFE3}"/>
              </a:ext>
            </a:extLst>
          </p:cNvPr>
          <p:cNvGrpSpPr/>
          <p:nvPr/>
        </p:nvGrpSpPr>
        <p:grpSpPr>
          <a:xfrm>
            <a:off x="10041731" y="1066076"/>
            <a:ext cx="653978" cy="1058287"/>
            <a:chOff x="2769575" y="2969660"/>
            <a:chExt cx="698696" cy="1190748"/>
          </a:xfrm>
          <a:solidFill>
            <a:schemeClr val="tx2"/>
          </a:solidFill>
        </p:grpSpPr>
        <p:sp>
          <p:nvSpPr>
            <p:cNvPr id="53" name="Freeform: Shape 52">
              <a:extLst>
                <a:ext uri="{FF2B5EF4-FFF2-40B4-BE49-F238E27FC236}">
                  <a16:creationId xmlns:a16="http://schemas.microsoft.com/office/drawing/2014/main" id="{34AC8E1B-B4B9-43EC-9C5E-772878C1C9F2}"/>
                </a:ext>
              </a:extLst>
            </p:cNvPr>
            <p:cNvSpPr/>
            <p:nvPr/>
          </p:nvSpPr>
          <p:spPr>
            <a:xfrm rot="10800000">
              <a:off x="2962097" y="4040075"/>
              <a:ext cx="296522" cy="120333"/>
            </a:xfrm>
            <a:custGeom>
              <a:avLst/>
              <a:gdLst>
                <a:gd name="connsiteX0" fmla="*/ 302434 w 332392"/>
                <a:gd name="connsiteY0" fmla="*/ 109135 h 134890"/>
                <a:gd name="connsiteX1" fmla="*/ 302434 w 332392"/>
                <a:gd name="connsiteY1" fmla="*/ 67463 h 134890"/>
                <a:gd name="connsiteX2" fmla="*/ 260762 w 332392"/>
                <a:gd name="connsiteY2" fmla="*/ 25791 h 134890"/>
                <a:gd name="connsiteX3" fmla="*/ 75720 w 332392"/>
                <a:gd name="connsiteY3" fmla="*/ 25791 h 134890"/>
                <a:gd name="connsiteX4" fmla="*/ 34048 w 332392"/>
                <a:gd name="connsiteY4" fmla="*/ 67463 h 134890"/>
                <a:gd name="connsiteX5" fmla="*/ 34048 w 332392"/>
                <a:gd name="connsiteY5" fmla="*/ 109135 h 134890"/>
                <a:gd name="connsiteX6" fmla="*/ 332392 w 332392"/>
                <a:gd name="connsiteY6" fmla="*/ 134890 h 134890"/>
                <a:gd name="connsiteX7" fmla="*/ 0 w 332392"/>
                <a:gd name="connsiteY7" fmla="*/ 134890 h 134890"/>
                <a:gd name="connsiteX8" fmla="*/ 0 w 332392"/>
                <a:gd name="connsiteY8" fmla="*/ 67445 h 134890"/>
                <a:gd name="connsiteX9" fmla="*/ 67445 w 332392"/>
                <a:gd name="connsiteY9" fmla="*/ 0 h 134890"/>
                <a:gd name="connsiteX10" fmla="*/ 264947 w 332392"/>
                <a:gd name="connsiteY10" fmla="*/ 0 h 134890"/>
                <a:gd name="connsiteX11" fmla="*/ 332392 w 332392"/>
                <a:gd name="connsiteY11" fmla="*/ 67445 h 13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392" h="134890">
                  <a:moveTo>
                    <a:pt x="302434" y="109135"/>
                  </a:moveTo>
                  <a:lnTo>
                    <a:pt x="302434" y="67463"/>
                  </a:lnTo>
                  <a:cubicBezTo>
                    <a:pt x="302434" y="44448"/>
                    <a:pt x="283777" y="25791"/>
                    <a:pt x="260762" y="25791"/>
                  </a:cubicBezTo>
                  <a:lnTo>
                    <a:pt x="75720" y="25791"/>
                  </a:lnTo>
                  <a:cubicBezTo>
                    <a:pt x="52705" y="25791"/>
                    <a:pt x="34048" y="44448"/>
                    <a:pt x="34048" y="67463"/>
                  </a:cubicBezTo>
                  <a:lnTo>
                    <a:pt x="34048" y="109135"/>
                  </a:lnTo>
                  <a:close/>
                  <a:moveTo>
                    <a:pt x="332392" y="134890"/>
                  </a:moveTo>
                  <a:lnTo>
                    <a:pt x="0" y="134890"/>
                  </a:lnTo>
                  <a:lnTo>
                    <a:pt x="0" y="67445"/>
                  </a:lnTo>
                  <a:cubicBezTo>
                    <a:pt x="0" y="30196"/>
                    <a:pt x="30196" y="0"/>
                    <a:pt x="67445" y="0"/>
                  </a:cubicBezTo>
                  <a:lnTo>
                    <a:pt x="264947" y="0"/>
                  </a:lnTo>
                  <a:cubicBezTo>
                    <a:pt x="302196" y="0"/>
                    <a:pt x="332392" y="30196"/>
                    <a:pt x="332392" y="674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Freeform: Shape 53">
              <a:extLst>
                <a:ext uri="{FF2B5EF4-FFF2-40B4-BE49-F238E27FC236}">
                  <a16:creationId xmlns:a16="http://schemas.microsoft.com/office/drawing/2014/main" id="{11479C52-B5E3-48D7-B38D-7864C0502CC0}"/>
                </a:ext>
              </a:extLst>
            </p:cNvPr>
            <p:cNvSpPr/>
            <p:nvPr/>
          </p:nvSpPr>
          <p:spPr>
            <a:xfrm>
              <a:off x="2903277" y="3835152"/>
              <a:ext cx="414164" cy="228649"/>
            </a:xfrm>
            <a:custGeom>
              <a:avLst/>
              <a:gdLst>
                <a:gd name="connsiteX0" fmla="*/ 45533 w 464265"/>
                <a:gd name="connsiteY0" fmla="*/ 34792 h 256309"/>
                <a:gd name="connsiteX1" fmla="*/ 29945 w 464265"/>
                <a:gd name="connsiteY1" fmla="*/ 50380 h 256309"/>
                <a:gd name="connsiteX2" fmla="*/ 29945 w 464265"/>
                <a:gd name="connsiteY2" fmla="*/ 209368 h 256309"/>
                <a:gd name="connsiteX3" fmla="*/ 45533 w 464265"/>
                <a:gd name="connsiteY3" fmla="*/ 224956 h 256309"/>
                <a:gd name="connsiteX4" fmla="*/ 417251 w 464265"/>
                <a:gd name="connsiteY4" fmla="*/ 224956 h 256309"/>
                <a:gd name="connsiteX5" fmla="*/ 432839 w 464265"/>
                <a:gd name="connsiteY5" fmla="*/ 209368 h 256309"/>
                <a:gd name="connsiteX6" fmla="*/ 432839 w 464265"/>
                <a:gd name="connsiteY6" fmla="*/ 50380 h 256309"/>
                <a:gd name="connsiteX7" fmla="*/ 417251 w 464265"/>
                <a:gd name="connsiteY7" fmla="*/ 34792 h 256309"/>
                <a:gd name="connsiteX8" fmla="*/ 21010 w 464265"/>
                <a:gd name="connsiteY8" fmla="*/ 0 h 256309"/>
                <a:gd name="connsiteX9" fmla="*/ 443255 w 464265"/>
                <a:gd name="connsiteY9" fmla="*/ 0 h 256309"/>
                <a:gd name="connsiteX10" fmla="*/ 464265 w 464265"/>
                <a:gd name="connsiteY10" fmla="*/ 21010 h 256309"/>
                <a:gd name="connsiteX11" fmla="*/ 464265 w 464265"/>
                <a:gd name="connsiteY11" fmla="*/ 235299 h 256309"/>
                <a:gd name="connsiteX12" fmla="*/ 443255 w 464265"/>
                <a:gd name="connsiteY12" fmla="*/ 256309 h 256309"/>
                <a:gd name="connsiteX13" fmla="*/ 21010 w 464265"/>
                <a:gd name="connsiteY13" fmla="*/ 256309 h 256309"/>
                <a:gd name="connsiteX14" fmla="*/ 0 w 464265"/>
                <a:gd name="connsiteY14" fmla="*/ 235299 h 256309"/>
                <a:gd name="connsiteX15" fmla="*/ 0 w 464265"/>
                <a:gd name="connsiteY15" fmla="*/ 21010 h 256309"/>
                <a:gd name="connsiteX16" fmla="*/ 21010 w 464265"/>
                <a:gd name="connsiteY16" fmla="*/ 0 h 25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4265" h="256309">
                  <a:moveTo>
                    <a:pt x="45533" y="34792"/>
                  </a:moveTo>
                  <a:cubicBezTo>
                    <a:pt x="36924" y="34792"/>
                    <a:pt x="29945" y="41771"/>
                    <a:pt x="29945" y="50380"/>
                  </a:cubicBezTo>
                  <a:lnTo>
                    <a:pt x="29945" y="209368"/>
                  </a:lnTo>
                  <a:cubicBezTo>
                    <a:pt x="29945" y="217977"/>
                    <a:pt x="36924" y="224956"/>
                    <a:pt x="45533" y="224956"/>
                  </a:cubicBezTo>
                  <a:lnTo>
                    <a:pt x="417251" y="224956"/>
                  </a:lnTo>
                  <a:cubicBezTo>
                    <a:pt x="425860" y="224956"/>
                    <a:pt x="432839" y="217977"/>
                    <a:pt x="432839" y="209368"/>
                  </a:cubicBezTo>
                  <a:lnTo>
                    <a:pt x="432839" y="50380"/>
                  </a:lnTo>
                  <a:cubicBezTo>
                    <a:pt x="432839" y="41771"/>
                    <a:pt x="425860" y="34792"/>
                    <a:pt x="417251" y="34792"/>
                  </a:cubicBezTo>
                  <a:close/>
                  <a:moveTo>
                    <a:pt x="21010" y="0"/>
                  </a:moveTo>
                  <a:lnTo>
                    <a:pt x="443255" y="0"/>
                  </a:lnTo>
                  <a:cubicBezTo>
                    <a:pt x="454859" y="0"/>
                    <a:pt x="464265" y="9406"/>
                    <a:pt x="464265" y="21010"/>
                  </a:cubicBezTo>
                  <a:lnTo>
                    <a:pt x="464265" y="235299"/>
                  </a:lnTo>
                  <a:cubicBezTo>
                    <a:pt x="464265" y="246903"/>
                    <a:pt x="454859" y="256309"/>
                    <a:pt x="443255" y="256309"/>
                  </a:cubicBezTo>
                  <a:lnTo>
                    <a:pt x="21010" y="256309"/>
                  </a:lnTo>
                  <a:cubicBezTo>
                    <a:pt x="9406" y="256309"/>
                    <a:pt x="0" y="246903"/>
                    <a:pt x="0" y="235299"/>
                  </a:cubicBezTo>
                  <a:lnTo>
                    <a:pt x="0" y="21010"/>
                  </a:lnTo>
                  <a:cubicBezTo>
                    <a:pt x="0" y="9406"/>
                    <a:pt x="9406" y="0"/>
                    <a:pt x="210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5" name="Freeform 204">
              <a:extLst>
                <a:ext uri="{FF2B5EF4-FFF2-40B4-BE49-F238E27FC236}">
                  <a16:creationId xmlns:a16="http://schemas.microsoft.com/office/drawing/2014/main" id="{43FA4114-703E-40FC-AF37-F63F43D86B2F}"/>
                </a:ext>
              </a:extLst>
            </p:cNvPr>
            <p:cNvSpPr>
              <a:spLocks noEditPoints="1"/>
            </p:cNvSpPr>
            <p:nvPr/>
          </p:nvSpPr>
          <p:spPr bwMode="auto">
            <a:xfrm>
              <a:off x="2820867" y="3143657"/>
              <a:ext cx="578984" cy="720725"/>
            </a:xfrm>
            <a:custGeom>
              <a:avLst/>
              <a:gdLst>
                <a:gd name="T0" fmla="*/ 133 w 501"/>
                <a:gd name="T1" fmla="*/ 595 h 625"/>
                <a:gd name="T2" fmla="*/ 372 w 501"/>
                <a:gd name="T3" fmla="*/ 595 h 625"/>
                <a:gd name="T4" fmla="*/ 372 w 501"/>
                <a:gd name="T5" fmla="*/ 591 h 625"/>
                <a:gd name="T6" fmla="*/ 439 w 501"/>
                <a:gd name="T7" fmla="*/ 364 h 625"/>
                <a:gd name="T8" fmla="*/ 471 w 501"/>
                <a:gd name="T9" fmla="*/ 251 h 625"/>
                <a:gd name="T10" fmla="*/ 403 w 501"/>
                <a:gd name="T11" fmla="*/ 93 h 625"/>
                <a:gd name="T12" fmla="*/ 241 w 501"/>
                <a:gd name="T13" fmla="*/ 33 h 625"/>
                <a:gd name="T14" fmla="*/ 35 w 501"/>
                <a:gd name="T15" fmla="*/ 231 h 625"/>
                <a:gd name="T16" fmla="*/ 67 w 501"/>
                <a:gd name="T17" fmla="*/ 366 h 625"/>
                <a:gd name="T18" fmla="*/ 133 w 501"/>
                <a:gd name="T19" fmla="*/ 583 h 625"/>
                <a:gd name="T20" fmla="*/ 133 w 501"/>
                <a:gd name="T21" fmla="*/ 595 h 625"/>
                <a:gd name="T22" fmla="*/ 387 w 501"/>
                <a:gd name="T23" fmla="*/ 625 h 625"/>
                <a:gd name="T24" fmla="*/ 118 w 501"/>
                <a:gd name="T25" fmla="*/ 625 h 625"/>
                <a:gd name="T26" fmla="*/ 102 w 501"/>
                <a:gd name="T27" fmla="*/ 610 h 625"/>
                <a:gd name="T28" fmla="*/ 102 w 501"/>
                <a:gd name="T29" fmla="*/ 583 h 625"/>
                <a:gd name="T30" fmla="*/ 42 w 501"/>
                <a:gd name="T31" fmla="*/ 382 h 625"/>
                <a:gd name="T32" fmla="*/ 5 w 501"/>
                <a:gd name="T33" fmla="*/ 229 h 625"/>
                <a:gd name="T34" fmla="*/ 240 w 501"/>
                <a:gd name="T35" fmla="*/ 3 h 625"/>
                <a:gd name="T36" fmla="*/ 424 w 501"/>
                <a:gd name="T37" fmla="*/ 71 h 625"/>
                <a:gd name="T38" fmla="*/ 501 w 501"/>
                <a:gd name="T39" fmla="*/ 251 h 625"/>
                <a:gd name="T40" fmla="*/ 465 w 501"/>
                <a:gd name="T41" fmla="*/ 380 h 625"/>
                <a:gd name="T42" fmla="*/ 403 w 501"/>
                <a:gd name="T43" fmla="*/ 591 h 625"/>
                <a:gd name="T44" fmla="*/ 403 w 501"/>
                <a:gd name="T45" fmla="*/ 610 h 625"/>
                <a:gd name="T46" fmla="*/ 387 w 501"/>
                <a:gd name="T47" fmla="*/ 62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1" h="625">
                  <a:moveTo>
                    <a:pt x="133" y="595"/>
                  </a:moveTo>
                  <a:lnTo>
                    <a:pt x="372" y="595"/>
                  </a:lnTo>
                  <a:lnTo>
                    <a:pt x="372" y="591"/>
                  </a:lnTo>
                  <a:cubicBezTo>
                    <a:pt x="372" y="514"/>
                    <a:pt x="395" y="436"/>
                    <a:pt x="439" y="364"/>
                  </a:cubicBezTo>
                  <a:cubicBezTo>
                    <a:pt x="460" y="330"/>
                    <a:pt x="471" y="291"/>
                    <a:pt x="471" y="251"/>
                  </a:cubicBezTo>
                  <a:cubicBezTo>
                    <a:pt x="471" y="191"/>
                    <a:pt x="447" y="135"/>
                    <a:pt x="403" y="93"/>
                  </a:cubicBezTo>
                  <a:cubicBezTo>
                    <a:pt x="359" y="51"/>
                    <a:pt x="302" y="30"/>
                    <a:pt x="241" y="33"/>
                  </a:cubicBezTo>
                  <a:cubicBezTo>
                    <a:pt x="133" y="39"/>
                    <a:pt x="45" y="124"/>
                    <a:pt x="35" y="231"/>
                  </a:cubicBezTo>
                  <a:cubicBezTo>
                    <a:pt x="31" y="279"/>
                    <a:pt x="42" y="326"/>
                    <a:pt x="67" y="366"/>
                  </a:cubicBezTo>
                  <a:cubicBezTo>
                    <a:pt x="110" y="435"/>
                    <a:pt x="133" y="510"/>
                    <a:pt x="133" y="583"/>
                  </a:cubicBezTo>
                  <a:lnTo>
                    <a:pt x="133" y="595"/>
                  </a:lnTo>
                  <a:close/>
                  <a:moveTo>
                    <a:pt x="387" y="625"/>
                  </a:moveTo>
                  <a:lnTo>
                    <a:pt x="118" y="625"/>
                  </a:lnTo>
                  <a:cubicBezTo>
                    <a:pt x="109" y="625"/>
                    <a:pt x="102" y="619"/>
                    <a:pt x="102" y="610"/>
                  </a:cubicBezTo>
                  <a:lnTo>
                    <a:pt x="102" y="583"/>
                  </a:lnTo>
                  <a:cubicBezTo>
                    <a:pt x="102" y="515"/>
                    <a:pt x="81" y="446"/>
                    <a:pt x="42" y="382"/>
                  </a:cubicBezTo>
                  <a:cubicBezTo>
                    <a:pt x="13" y="336"/>
                    <a:pt x="0" y="283"/>
                    <a:pt x="5" y="229"/>
                  </a:cubicBezTo>
                  <a:cubicBezTo>
                    <a:pt x="16" y="106"/>
                    <a:pt x="117" y="9"/>
                    <a:pt x="240" y="3"/>
                  </a:cubicBezTo>
                  <a:cubicBezTo>
                    <a:pt x="309" y="0"/>
                    <a:pt x="374" y="24"/>
                    <a:pt x="424" y="71"/>
                  </a:cubicBezTo>
                  <a:cubicBezTo>
                    <a:pt x="474" y="119"/>
                    <a:pt x="501" y="182"/>
                    <a:pt x="501" y="251"/>
                  </a:cubicBezTo>
                  <a:cubicBezTo>
                    <a:pt x="501" y="297"/>
                    <a:pt x="489" y="341"/>
                    <a:pt x="465" y="380"/>
                  </a:cubicBezTo>
                  <a:cubicBezTo>
                    <a:pt x="424" y="447"/>
                    <a:pt x="403" y="520"/>
                    <a:pt x="403" y="591"/>
                  </a:cubicBezTo>
                  <a:lnTo>
                    <a:pt x="403" y="610"/>
                  </a:lnTo>
                  <a:cubicBezTo>
                    <a:pt x="403" y="619"/>
                    <a:pt x="396" y="625"/>
                    <a:pt x="387" y="6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5">
              <a:extLst>
                <a:ext uri="{FF2B5EF4-FFF2-40B4-BE49-F238E27FC236}">
                  <a16:creationId xmlns:a16="http://schemas.microsoft.com/office/drawing/2014/main" id="{5EC1A4D3-9654-411C-9B6C-6B70D0F46CA1}"/>
                </a:ext>
              </a:extLst>
            </p:cNvPr>
            <p:cNvSpPr/>
            <p:nvPr/>
          </p:nvSpPr>
          <p:spPr>
            <a:xfrm flipV="1">
              <a:off x="3028785" y="3938239"/>
              <a:ext cx="163144" cy="279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Block Arc 56">
              <a:extLst>
                <a:ext uri="{FF2B5EF4-FFF2-40B4-BE49-F238E27FC236}">
                  <a16:creationId xmlns:a16="http://schemas.microsoft.com/office/drawing/2014/main" id="{20C132BC-67EE-4EFE-9BED-9994FC8963A4}"/>
                </a:ext>
              </a:extLst>
            </p:cNvPr>
            <p:cNvSpPr/>
            <p:nvPr/>
          </p:nvSpPr>
          <p:spPr>
            <a:xfrm rot="19800000">
              <a:off x="2897001" y="3256166"/>
              <a:ext cx="278275" cy="211779"/>
            </a:xfrm>
            <a:prstGeom prst="blockArc">
              <a:avLst>
                <a:gd name="adj1" fmla="val 11312943"/>
                <a:gd name="adj2" fmla="val 16498701"/>
                <a:gd name="adj3" fmla="val 151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a:extLst>
                <a:ext uri="{FF2B5EF4-FFF2-40B4-BE49-F238E27FC236}">
                  <a16:creationId xmlns:a16="http://schemas.microsoft.com/office/drawing/2014/main" id="{872C8789-3A07-4621-AF86-38D210D87351}"/>
                </a:ext>
              </a:extLst>
            </p:cNvPr>
            <p:cNvGrpSpPr/>
            <p:nvPr/>
          </p:nvGrpSpPr>
          <p:grpSpPr>
            <a:xfrm>
              <a:off x="2769575" y="2969660"/>
              <a:ext cx="698696" cy="252032"/>
              <a:chOff x="2769575" y="2969660"/>
              <a:chExt cx="698696" cy="252032"/>
            </a:xfrm>
            <a:grpFill/>
          </p:grpSpPr>
          <p:sp>
            <p:nvSpPr>
              <p:cNvPr id="59" name="Freeform 272">
                <a:extLst>
                  <a:ext uri="{FF2B5EF4-FFF2-40B4-BE49-F238E27FC236}">
                    <a16:creationId xmlns:a16="http://schemas.microsoft.com/office/drawing/2014/main" id="{21BE146B-8E5C-4B32-9B3B-C5C7544252CF}"/>
                  </a:ext>
                </a:extLst>
              </p:cNvPr>
              <p:cNvSpPr>
                <a:spLocks/>
              </p:cNvSpPr>
              <p:nvPr/>
            </p:nvSpPr>
            <p:spPr bwMode="auto">
              <a:xfrm rot="18900000">
                <a:off x="3074653" y="2969660"/>
                <a:ext cx="74875" cy="72536"/>
              </a:xfrm>
              <a:custGeom>
                <a:avLst/>
                <a:gdLst>
                  <a:gd name="T0" fmla="*/ 16 w 66"/>
                  <a:gd name="T1" fmla="*/ 65 h 65"/>
                  <a:gd name="T2" fmla="*/ 6 w 66"/>
                  <a:gd name="T3" fmla="*/ 60 h 65"/>
                  <a:gd name="T4" fmla="*/ 6 w 66"/>
                  <a:gd name="T5" fmla="*/ 39 h 65"/>
                  <a:gd name="T6" fmla="*/ 39 w 66"/>
                  <a:gd name="T7" fmla="*/ 6 h 65"/>
                  <a:gd name="T8" fmla="*/ 60 w 66"/>
                  <a:gd name="T9" fmla="*/ 6 h 65"/>
                  <a:gd name="T10" fmla="*/ 60 w 66"/>
                  <a:gd name="T11" fmla="*/ 27 h 65"/>
                  <a:gd name="T12" fmla="*/ 27 w 66"/>
                  <a:gd name="T13" fmla="*/ 60 h 65"/>
                  <a:gd name="T14" fmla="*/ 16 w 6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5">
                    <a:moveTo>
                      <a:pt x="16" y="65"/>
                    </a:moveTo>
                    <a:cubicBezTo>
                      <a:pt x="12" y="65"/>
                      <a:pt x="8" y="63"/>
                      <a:pt x="6" y="60"/>
                    </a:cubicBezTo>
                    <a:cubicBezTo>
                      <a:pt x="0" y="54"/>
                      <a:pt x="0" y="45"/>
                      <a:pt x="6" y="39"/>
                    </a:cubicBezTo>
                    <a:lnTo>
                      <a:pt x="39" y="6"/>
                    </a:lnTo>
                    <a:cubicBezTo>
                      <a:pt x="45" y="0"/>
                      <a:pt x="54" y="0"/>
                      <a:pt x="60" y="6"/>
                    </a:cubicBezTo>
                    <a:cubicBezTo>
                      <a:pt x="66" y="11"/>
                      <a:pt x="66" y="21"/>
                      <a:pt x="60" y="27"/>
                    </a:cubicBezTo>
                    <a:lnTo>
                      <a:pt x="27" y="60"/>
                    </a:lnTo>
                    <a:cubicBezTo>
                      <a:pt x="24" y="63"/>
                      <a:pt x="20" y="65"/>
                      <a:pt x="16"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73">
                <a:extLst>
                  <a:ext uri="{FF2B5EF4-FFF2-40B4-BE49-F238E27FC236}">
                    <a16:creationId xmlns:a16="http://schemas.microsoft.com/office/drawing/2014/main" id="{149E485F-F7A2-4012-8739-5326837F7605}"/>
                  </a:ext>
                </a:extLst>
              </p:cNvPr>
              <p:cNvSpPr>
                <a:spLocks/>
              </p:cNvSpPr>
              <p:nvPr/>
            </p:nvSpPr>
            <p:spPr bwMode="auto">
              <a:xfrm rot="18900000">
                <a:off x="2950821" y="2970169"/>
                <a:ext cx="56157" cy="102954"/>
              </a:xfrm>
              <a:custGeom>
                <a:avLst/>
                <a:gdLst>
                  <a:gd name="T0" fmla="*/ 17 w 50"/>
                  <a:gd name="T1" fmla="*/ 91 h 91"/>
                  <a:gd name="T2" fmla="*/ 13 w 50"/>
                  <a:gd name="T3" fmla="*/ 90 h 91"/>
                  <a:gd name="T4" fmla="*/ 2 w 50"/>
                  <a:gd name="T5" fmla="*/ 72 h 91"/>
                  <a:gd name="T6" fmla="*/ 19 w 50"/>
                  <a:gd name="T7" fmla="*/ 12 h 91"/>
                  <a:gd name="T8" fmla="*/ 37 w 50"/>
                  <a:gd name="T9" fmla="*/ 2 h 91"/>
                  <a:gd name="T10" fmla="*/ 48 w 50"/>
                  <a:gd name="T11" fmla="*/ 21 h 91"/>
                  <a:gd name="T12" fmla="*/ 31 w 50"/>
                  <a:gd name="T13" fmla="*/ 80 h 91"/>
                  <a:gd name="T14" fmla="*/ 17 w 50"/>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91">
                    <a:moveTo>
                      <a:pt x="17" y="91"/>
                    </a:moveTo>
                    <a:cubicBezTo>
                      <a:pt x="15" y="91"/>
                      <a:pt x="14" y="91"/>
                      <a:pt x="13" y="90"/>
                    </a:cubicBezTo>
                    <a:cubicBezTo>
                      <a:pt x="5" y="88"/>
                      <a:pt x="0" y="80"/>
                      <a:pt x="2" y="72"/>
                    </a:cubicBezTo>
                    <a:lnTo>
                      <a:pt x="19" y="12"/>
                    </a:lnTo>
                    <a:cubicBezTo>
                      <a:pt x="21" y="4"/>
                      <a:pt x="29" y="0"/>
                      <a:pt x="37" y="2"/>
                    </a:cubicBezTo>
                    <a:cubicBezTo>
                      <a:pt x="46" y="4"/>
                      <a:pt x="50" y="13"/>
                      <a:pt x="48" y="21"/>
                    </a:cubicBezTo>
                    <a:lnTo>
                      <a:pt x="31" y="80"/>
                    </a:lnTo>
                    <a:cubicBezTo>
                      <a:pt x="29" y="87"/>
                      <a:pt x="23" y="91"/>
                      <a:pt x="17" y="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4">
                <a:extLst>
                  <a:ext uri="{FF2B5EF4-FFF2-40B4-BE49-F238E27FC236}">
                    <a16:creationId xmlns:a16="http://schemas.microsoft.com/office/drawing/2014/main" id="{03229AF4-B8D3-4EF5-8695-9BA91A798F87}"/>
                  </a:ext>
                </a:extLst>
              </p:cNvPr>
              <p:cNvSpPr>
                <a:spLocks/>
              </p:cNvSpPr>
              <p:nvPr/>
            </p:nvSpPr>
            <p:spPr bwMode="auto">
              <a:xfrm rot="18900000">
                <a:off x="3192632" y="2994737"/>
                <a:ext cx="105295" cy="53818"/>
              </a:xfrm>
              <a:custGeom>
                <a:avLst/>
                <a:gdLst>
                  <a:gd name="T0" fmla="*/ 17 w 93"/>
                  <a:gd name="T1" fmla="*/ 48 h 48"/>
                  <a:gd name="T2" fmla="*/ 2 w 93"/>
                  <a:gd name="T3" fmla="*/ 37 h 48"/>
                  <a:gd name="T4" fmla="*/ 13 w 93"/>
                  <a:gd name="T5" fmla="*/ 18 h 48"/>
                  <a:gd name="T6" fmla="*/ 72 w 93"/>
                  <a:gd name="T7" fmla="*/ 2 h 48"/>
                  <a:gd name="T8" fmla="*/ 91 w 93"/>
                  <a:gd name="T9" fmla="*/ 12 h 48"/>
                  <a:gd name="T10" fmla="*/ 80 w 93"/>
                  <a:gd name="T11" fmla="*/ 31 h 48"/>
                  <a:gd name="T12" fmla="*/ 21 w 93"/>
                  <a:gd name="T13" fmla="*/ 48 h 48"/>
                  <a:gd name="T14" fmla="*/ 17 w 9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8">
                    <a:moveTo>
                      <a:pt x="17" y="48"/>
                    </a:moveTo>
                    <a:cubicBezTo>
                      <a:pt x="10" y="48"/>
                      <a:pt x="4" y="44"/>
                      <a:pt x="2" y="37"/>
                    </a:cubicBezTo>
                    <a:cubicBezTo>
                      <a:pt x="0" y="29"/>
                      <a:pt x="5" y="21"/>
                      <a:pt x="13" y="18"/>
                    </a:cubicBezTo>
                    <a:lnTo>
                      <a:pt x="72" y="2"/>
                    </a:lnTo>
                    <a:cubicBezTo>
                      <a:pt x="80" y="0"/>
                      <a:pt x="89" y="4"/>
                      <a:pt x="91" y="12"/>
                    </a:cubicBezTo>
                    <a:cubicBezTo>
                      <a:pt x="93" y="20"/>
                      <a:pt x="88" y="29"/>
                      <a:pt x="80" y="31"/>
                    </a:cubicBezTo>
                    <a:lnTo>
                      <a:pt x="21" y="48"/>
                    </a:lnTo>
                    <a:cubicBezTo>
                      <a:pt x="20" y="48"/>
                      <a:pt x="18" y="48"/>
                      <a:pt x="17"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74">
                <a:extLst>
                  <a:ext uri="{FF2B5EF4-FFF2-40B4-BE49-F238E27FC236}">
                    <a16:creationId xmlns:a16="http://schemas.microsoft.com/office/drawing/2014/main" id="{9FD20193-C037-486C-B82A-D587DF4C61A5}"/>
                  </a:ext>
                </a:extLst>
              </p:cNvPr>
              <p:cNvSpPr>
                <a:spLocks/>
              </p:cNvSpPr>
              <p:nvPr/>
            </p:nvSpPr>
            <p:spPr bwMode="auto">
              <a:xfrm rot="19797037">
                <a:off x="3312076" y="3060264"/>
                <a:ext cx="87827" cy="53818"/>
              </a:xfrm>
              <a:custGeom>
                <a:avLst/>
                <a:gdLst>
                  <a:gd name="T0" fmla="*/ 17 w 93"/>
                  <a:gd name="T1" fmla="*/ 48 h 48"/>
                  <a:gd name="T2" fmla="*/ 2 w 93"/>
                  <a:gd name="T3" fmla="*/ 37 h 48"/>
                  <a:gd name="T4" fmla="*/ 13 w 93"/>
                  <a:gd name="T5" fmla="*/ 18 h 48"/>
                  <a:gd name="T6" fmla="*/ 72 w 93"/>
                  <a:gd name="T7" fmla="*/ 2 h 48"/>
                  <a:gd name="T8" fmla="*/ 91 w 93"/>
                  <a:gd name="T9" fmla="*/ 12 h 48"/>
                  <a:gd name="T10" fmla="*/ 80 w 93"/>
                  <a:gd name="T11" fmla="*/ 31 h 48"/>
                  <a:gd name="T12" fmla="*/ 21 w 93"/>
                  <a:gd name="T13" fmla="*/ 48 h 48"/>
                  <a:gd name="T14" fmla="*/ 17 w 9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8">
                    <a:moveTo>
                      <a:pt x="17" y="48"/>
                    </a:moveTo>
                    <a:cubicBezTo>
                      <a:pt x="10" y="48"/>
                      <a:pt x="4" y="44"/>
                      <a:pt x="2" y="37"/>
                    </a:cubicBezTo>
                    <a:cubicBezTo>
                      <a:pt x="0" y="29"/>
                      <a:pt x="5" y="21"/>
                      <a:pt x="13" y="18"/>
                    </a:cubicBezTo>
                    <a:lnTo>
                      <a:pt x="72" y="2"/>
                    </a:lnTo>
                    <a:cubicBezTo>
                      <a:pt x="80" y="0"/>
                      <a:pt x="89" y="4"/>
                      <a:pt x="91" y="12"/>
                    </a:cubicBezTo>
                    <a:cubicBezTo>
                      <a:pt x="93" y="20"/>
                      <a:pt x="88" y="29"/>
                      <a:pt x="80" y="31"/>
                    </a:cubicBezTo>
                    <a:lnTo>
                      <a:pt x="21" y="48"/>
                    </a:lnTo>
                    <a:cubicBezTo>
                      <a:pt x="20" y="48"/>
                      <a:pt x="18" y="48"/>
                      <a:pt x="17"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4">
                <a:extLst>
                  <a:ext uri="{FF2B5EF4-FFF2-40B4-BE49-F238E27FC236}">
                    <a16:creationId xmlns:a16="http://schemas.microsoft.com/office/drawing/2014/main" id="{41172587-A52B-4491-8E96-FB8CEA57CC4F}"/>
                  </a:ext>
                </a:extLst>
              </p:cNvPr>
              <p:cNvSpPr>
                <a:spLocks/>
              </p:cNvSpPr>
              <p:nvPr/>
            </p:nvSpPr>
            <p:spPr bwMode="auto">
              <a:xfrm rot="14362783">
                <a:off x="2838754" y="3072405"/>
                <a:ext cx="87826" cy="53818"/>
              </a:xfrm>
              <a:custGeom>
                <a:avLst/>
                <a:gdLst>
                  <a:gd name="T0" fmla="*/ 17 w 93"/>
                  <a:gd name="T1" fmla="*/ 48 h 48"/>
                  <a:gd name="T2" fmla="*/ 2 w 93"/>
                  <a:gd name="T3" fmla="*/ 37 h 48"/>
                  <a:gd name="T4" fmla="*/ 13 w 93"/>
                  <a:gd name="T5" fmla="*/ 18 h 48"/>
                  <a:gd name="T6" fmla="*/ 72 w 93"/>
                  <a:gd name="T7" fmla="*/ 2 h 48"/>
                  <a:gd name="T8" fmla="*/ 91 w 93"/>
                  <a:gd name="T9" fmla="*/ 12 h 48"/>
                  <a:gd name="T10" fmla="*/ 80 w 93"/>
                  <a:gd name="T11" fmla="*/ 31 h 48"/>
                  <a:gd name="T12" fmla="*/ 21 w 93"/>
                  <a:gd name="T13" fmla="*/ 48 h 48"/>
                  <a:gd name="T14" fmla="*/ 17 w 9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8">
                    <a:moveTo>
                      <a:pt x="17" y="48"/>
                    </a:moveTo>
                    <a:cubicBezTo>
                      <a:pt x="10" y="48"/>
                      <a:pt x="4" y="44"/>
                      <a:pt x="2" y="37"/>
                    </a:cubicBezTo>
                    <a:cubicBezTo>
                      <a:pt x="0" y="29"/>
                      <a:pt x="5" y="21"/>
                      <a:pt x="13" y="18"/>
                    </a:cubicBezTo>
                    <a:lnTo>
                      <a:pt x="72" y="2"/>
                    </a:lnTo>
                    <a:cubicBezTo>
                      <a:pt x="80" y="0"/>
                      <a:pt x="89" y="4"/>
                      <a:pt x="91" y="12"/>
                    </a:cubicBezTo>
                    <a:cubicBezTo>
                      <a:pt x="93" y="20"/>
                      <a:pt x="88" y="29"/>
                      <a:pt x="80" y="31"/>
                    </a:cubicBezTo>
                    <a:lnTo>
                      <a:pt x="21" y="48"/>
                    </a:lnTo>
                    <a:cubicBezTo>
                      <a:pt x="20" y="48"/>
                      <a:pt x="18" y="48"/>
                      <a:pt x="17"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74">
                <a:extLst>
                  <a:ext uri="{FF2B5EF4-FFF2-40B4-BE49-F238E27FC236}">
                    <a16:creationId xmlns:a16="http://schemas.microsoft.com/office/drawing/2014/main" id="{54AD5666-23B8-4716-AF6D-74C90ADE38A9}"/>
                  </a:ext>
                </a:extLst>
              </p:cNvPr>
              <p:cNvSpPr>
                <a:spLocks/>
              </p:cNvSpPr>
              <p:nvPr/>
            </p:nvSpPr>
            <p:spPr bwMode="auto">
              <a:xfrm rot="13457357">
                <a:off x="2769575" y="3167874"/>
                <a:ext cx="82296" cy="53818"/>
              </a:xfrm>
              <a:custGeom>
                <a:avLst/>
                <a:gdLst>
                  <a:gd name="T0" fmla="*/ 17 w 93"/>
                  <a:gd name="T1" fmla="*/ 48 h 48"/>
                  <a:gd name="T2" fmla="*/ 2 w 93"/>
                  <a:gd name="T3" fmla="*/ 37 h 48"/>
                  <a:gd name="T4" fmla="*/ 13 w 93"/>
                  <a:gd name="T5" fmla="*/ 18 h 48"/>
                  <a:gd name="T6" fmla="*/ 72 w 93"/>
                  <a:gd name="T7" fmla="*/ 2 h 48"/>
                  <a:gd name="T8" fmla="*/ 91 w 93"/>
                  <a:gd name="T9" fmla="*/ 12 h 48"/>
                  <a:gd name="T10" fmla="*/ 80 w 93"/>
                  <a:gd name="T11" fmla="*/ 31 h 48"/>
                  <a:gd name="T12" fmla="*/ 21 w 93"/>
                  <a:gd name="T13" fmla="*/ 48 h 48"/>
                  <a:gd name="T14" fmla="*/ 17 w 9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8">
                    <a:moveTo>
                      <a:pt x="17" y="48"/>
                    </a:moveTo>
                    <a:cubicBezTo>
                      <a:pt x="10" y="48"/>
                      <a:pt x="4" y="44"/>
                      <a:pt x="2" y="37"/>
                    </a:cubicBezTo>
                    <a:cubicBezTo>
                      <a:pt x="0" y="29"/>
                      <a:pt x="5" y="21"/>
                      <a:pt x="13" y="18"/>
                    </a:cubicBezTo>
                    <a:lnTo>
                      <a:pt x="72" y="2"/>
                    </a:lnTo>
                    <a:cubicBezTo>
                      <a:pt x="80" y="0"/>
                      <a:pt x="89" y="4"/>
                      <a:pt x="91" y="12"/>
                    </a:cubicBezTo>
                    <a:cubicBezTo>
                      <a:pt x="93" y="20"/>
                      <a:pt x="88" y="29"/>
                      <a:pt x="80" y="31"/>
                    </a:cubicBezTo>
                    <a:lnTo>
                      <a:pt x="21" y="48"/>
                    </a:lnTo>
                    <a:cubicBezTo>
                      <a:pt x="20" y="48"/>
                      <a:pt x="18" y="48"/>
                      <a:pt x="17"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74">
                <a:extLst>
                  <a:ext uri="{FF2B5EF4-FFF2-40B4-BE49-F238E27FC236}">
                    <a16:creationId xmlns:a16="http://schemas.microsoft.com/office/drawing/2014/main" id="{2483B666-2CDB-4DA9-BBFA-BB41A815A41F}"/>
                  </a:ext>
                </a:extLst>
              </p:cNvPr>
              <p:cNvSpPr>
                <a:spLocks/>
              </p:cNvSpPr>
              <p:nvPr/>
            </p:nvSpPr>
            <p:spPr bwMode="auto">
              <a:xfrm rot="20759386">
                <a:off x="3385975" y="3148400"/>
                <a:ext cx="82296" cy="53818"/>
              </a:xfrm>
              <a:custGeom>
                <a:avLst/>
                <a:gdLst>
                  <a:gd name="T0" fmla="*/ 17 w 93"/>
                  <a:gd name="T1" fmla="*/ 48 h 48"/>
                  <a:gd name="T2" fmla="*/ 2 w 93"/>
                  <a:gd name="T3" fmla="*/ 37 h 48"/>
                  <a:gd name="T4" fmla="*/ 13 w 93"/>
                  <a:gd name="T5" fmla="*/ 18 h 48"/>
                  <a:gd name="T6" fmla="*/ 72 w 93"/>
                  <a:gd name="T7" fmla="*/ 2 h 48"/>
                  <a:gd name="T8" fmla="*/ 91 w 93"/>
                  <a:gd name="T9" fmla="*/ 12 h 48"/>
                  <a:gd name="T10" fmla="*/ 80 w 93"/>
                  <a:gd name="T11" fmla="*/ 31 h 48"/>
                  <a:gd name="T12" fmla="*/ 21 w 93"/>
                  <a:gd name="T13" fmla="*/ 48 h 48"/>
                  <a:gd name="T14" fmla="*/ 17 w 9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8">
                    <a:moveTo>
                      <a:pt x="17" y="48"/>
                    </a:moveTo>
                    <a:cubicBezTo>
                      <a:pt x="10" y="48"/>
                      <a:pt x="4" y="44"/>
                      <a:pt x="2" y="37"/>
                    </a:cubicBezTo>
                    <a:cubicBezTo>
                      <a:pt x="0" y="29"/>
                      <a:pt x="5" y="21"/>
                      <a:pt x="13" y="18"/>
                    </a:cubicBezTo>
                    <a:lnTo>
                      <a:pt x="72" y="2"/>
                    </a:lnTo>
                    <a:cubicBezTo>
                      <a:pt x="80" y="0"/>
                      <a:pt x="89" y="4"/>
                      <a:pt x="91" y="12"/>
                    </a:cubicBezTo>
                    <a:cubicBezTo>
                      <a:pt x="93" y="20"/>
                      <a:pt x="88" y="29"/>
                      <a:pt x="80" y="31"/>
                    </a:cubicBezTo>
                    <a:lnTo>
                      <a:pt x="21" y="48"/>
                    </a:lnTo>
                    <a:cubicBezTo>
                      <a:pt x="20" y="48"/>
                      <a:pt x="18" y="48"/>
                      <a:pt x="17"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69772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5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53" presetClass="entr" presetSubtype="16" fill="hold" grpId="0" nodeType="withEffect">
                                  <p:stCondLst>
                                    <p:cond delay="1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250" fill="hold"/>
                                        <p:tgtEl>
                                          <p:spTgt spid="25"/>
                                        </p:tgtEl>
                                        <p:attrNameLst>
                                          <p:attrName>ppt_w</p:attrName>
                                        </p:attrNameLst>
                                      </p:cBhvr>
                                      <p:tavLst>
                                        <p:tav tm="0">
                                          <p:val>
                                            <p:fltVal val="0"/>
                                          </p:val>
                                        </p:tav>
                                        <p:tav tm="100000">
                                          <p:val>
                                            <p:strVal val="#ppt_w"/>
                                          </p:val>
                                        </p:tav>
                                      </p:tavLst>
                                    </p:anim>
                                    <p:anim calcmode="lin" valueType="num">
                                      <p:cBhvr>
                                        <p:cTn id="28" dur="250" fill="hold"/>
                                        <p:tgtEl>
                                          <p:spTgt spid="25"/>
                                        </p:tgtEl>
                                        <p:attrNameLst>
                                          <p:attrName>ppt_h</p:attrName>
                                        </p:attrNameLst>
                                      </p:cBhvr>
                                      <p:tavLst>
                                        <p:tav tm="0">
                                          <p:val>
                                            <p:fltVal val="0"/>
                                          </p:val>
                                        </p:tav>
                                        <p:tav tm="100000">
                                          <p:val>
                                            <p:strVal val="#ppt_h"/>
                                          </p:val>
                                        </p:tav>
                                      </p:tavLst>
                                    </p:anim>
                                    <p:animEffect transition="in" filter="fade">
                                      <p:cBhvr>
                                        <p:cTn id="29" dur="250"/>
                                        <p:tgtEl>
                                          <p:spTgt spid="25"/>
                                        </p:tgtEl>
                                      </p:cBhvr>
                                    </p:animEffect>
                                  </p:childTnLst>
                                </p:cTn>
                              </p:par>
                              <p:par>
                                <p:cTn id="30" presetID="2" presetClass="entr" presetSubtype="8" fill="hold" grpId="0" nodeType="withEffect">
                                  <p:stCondLst>
                                    <p:cond delay="15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0-#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15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0-#ppt_w/2"/>
                                          </p:val>
                                        </p:tav>
                                        <p:tav tm="100000">
                                          <p:val>
                                            <p:strVal val="#ppt_x"/>
                                          </p:val>
                                        </p:tav>
                                      </p:tavLst>
                                    </p:anim>
                                    <p:anim calcmode="lin" valueType="num">
                                      <p:cBhvr additive="base">
                                        <p:cTn id="37" dur="500" fill="hold"/>
                                        <p:tgtEl>
                                          <p:spTgt spid="51"/>
                                        </p:tgtEl>
                                        <p:attrNameLst>
                                          <p:attrName>ppt_y</p:attrName>
                                        </p:attrNameLst>
                                      </p:cBhvr>
                                      <p:tavLst>
                                        <p:tav tm="0">
                                          <p:val>
                                            <p:strVal val="#ppt_y"/>
                                          </p:val>
                                        </p:tav>
                                        <p:tav tm="100000">
                                          <p:val>
                                            <p:strVal val="#ppt_y"/>
                                          </p:val>
                                        </p:tav>
                                      </p:tavLst>
                                    </p:anim>
                                  </p:childTnLst>
                                </p:cTn>
                              </p:par>
                              <p:par>
                                <p:cTn id="38" presetID="53" presetClass="entr" presetSubtype="16" fill="hold" nodeType="withEffect">
                                  <p:stCondLst>
                                    <p:cond delay="150"/>
                                  </p:stCondLst>
                                  <p:childTnLst>
                                    <p:set>
                                      <p:cBhvr>
                                        <p:cTn id="39" dur="1" fill="hold">
                                          <p:stCondLst>
                                            <p:cond delay="0"/>
                                          </p:stCondLst>
                                        </p:cTn>
                                        <p:tgtEl>
                                          <p:spTgt spid="52"/>
                                        </p:tgtEl>
                                        <p:attrNameLst>
                                          <p:attrName>style.visibility</p:attrName>
                                        </p:attrNameLst>
                                      </p:cBhvr>
                                      <p:to>
                                        <p:strVal val="visible"/>
                                      </p:to>
                                    </p:set>
                                    <p:anim calcmode="lin" valueType="num">
                                      <p:cBhvr>
                                        <p:cTn id="40" dur="500" fill="hold"/>
                                        <p:tgtEl>
                                          <p:spTgt spid="52"/>
                                        </p:tgtEl>
                                        <p:attrNameLst>
                                          <p:attrName>ppt_w</p:attrName>
                                        </p:attrNameLst>
                                      </p:cBhvr>
                                      <p:tavLst>
                                        <p:tav tm="0">
                                          <p:val>
                                            <p:fltVal val="0"/>
                                          </p:val>
                                        </p:tav>
                                        <p:tav tm="100000">
                                          <p:val>
                                            <p:strVal val="#ppt_w"/>
                                          </p:val>
                                        </p:tav>
                                      </p:tavLst>
                                    </p:anim>
                                    <p:anim calcmode="lin" valueType="num">
                                      <p:cBhvr>
                                        <p:cTn id="41" dur="500" fill="hold"/>
                                        <p:tgtEl>
                                          <p:spTgt spid="52"/>
                                        </p:tgtEl>
                                        <p:attrNameLst>
                                          <p:attrName>ppt_h</p:attrName>
                                        </p:attrNameLst>
                                      </p:cBhvr>
                                      <p:tavLst>
                                        <p:tav tm="0">
                                          <p:val>
                                            <p:fltVal val="0"/>
                                          </p:val>
                                        </p:tav>
                                        <p:tav tm="100000">
                                          <p:val>
                                            <p:strVal val="#ppt_h"/>
                                          </p:val>
                                        </p:tav>
                                      </p:tavLst>
                                    </p:anim>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3" grpId="0"/>
      <p:bldP spid="24" grpId="0"/>
      <p:bldP spid="25" grpId="0" animBg="1"/>
      <p:bldP spid="27" grpId="0"/>
      <p:bldP spid="28" grpId="0"/>
      <p:bldP spid="29"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30" name="Title 256">
            <a:extLst>
              <a:ext uri="{FF2B5EF4-FFF2-40B4-BE49-F238E27FC236}">
                <a16:creationId xmlns:a16="http://schemas.microsoft.com/office/drawing/2014/main" id="{F8040D0D-7922-4D7A-9B42-64BEAE6CEB27}"/>
              </a:ext>
            </a:extLst>
          </p:cNvPr>
          <p:cNvSpPr txBox="1">
            <a:spLocks/>
          </p:cNvSpPr>
          <p:nvPr/>
        </p:nvSpPr>
        <p:spPr>
          <a:xfrm>
            <a:off x="1600421" y="540969"/>
            <a:ext cx="6848311" cy="172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nSpc>
                <a:spcPct val="100000"/>
              </a:lnSpc>
              <a:spcBef>
                <a:spcPts val="0"/>
              </a:spcBef>
              <a:defRPr/>
            </a:pPr>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31" name="Title 256">
            <a:extLst>
              <a:ext uri="{FF2B5EF4-FFF2-40B4-BE49-F238E27FC236}">
                <a16:creationId xmlns:a16="http://schemas.microsoft.com/office/drawing/2014/main" id="{9D83D659-EC71-4277-8EC8-7358D8B72FF8}"/>
              </a:ext>
            </a:extLst>
          </p:cNvPr>
          <p:cNvSpPr>
            <a:spLocks noGrp="1"/>
          </p:cNvSpPr>
          <p:nvPr>
            <p:ph type="title"/>
          </p:nvPr>
        </p:nvSpPr>
        <p:spPr>
          <a:xfrm>
            <a:off x="1416932" y="378691"/>
            <a:ext cx="9224574" cy="1727198"/>
          </a:xfrm>
        </p:spPr>
        <p:txBody>
          <a:bodyPr>
            <a:normAutofit/>
          </a:bodyPr>
          <a:lstStyle/>
          <a:p>
            <a:pPr lvl="0" algn="ctr">
              <a:lnSpc>
                <a:spcPct val="100000"/>
              </a:lnSpc>
              <a:spcBef>
                <a:spcPts val="0"/>
              </a:spcBef>
              <a:defRPr/>
            </a:pPr>
            <a:r>
              <a:rPr lang="en-US" sz="4800" b="1" dirty="0"/>
              <a:t>System Design</a:t>
            </a:r>
            <a:endParaRPr lang="en-IN" sz="4800" b="1" dirty="0">
              <a:latin typeface="Times New Roman" panose="02020603050405020304" pitchFamily="18" charset="0"/>
              <a:cs typeface="Times New Roman" panose="02020603050405020304" pitchFamily="18" charset="0"/>
            </a:endParaRPr>
          </a:p>
        </p:txBody>
      </p:sp>
      <p:sp>
        <p:nvSpPr>
          <p:cNvPr id="32" name="Text Placeholder 258">
            <a:extLst>
              <a:ext uri="{FF2B5EF4-FFF2-40B4-BE49-F238E27FC236}">
                <a16:creationId xmlns:a16="http://schemas.microsoft.com/office/drawing/2014/main" id="{768F69EE-A798-47A8-A3D2-1621A3BFB88E}"/>
              </a:ext>
            </a:extLst>
          </p:cNvPr>
          <p:cNvSpPr>
            <a:spLocks noGrp="1"/>
          </p:cNvSpPr>
          <p:nvPr>
            <p:ph type="body" sz="quarter" idx="14"/>
          </p:nvPr>
        </p:nvSpPr>
        <p:spPr>
          <a:xfrm>
            <a:off x="1992525" y="1930398"/>
            <a:ext cx="8599054" cy="4125169"/>
          </a:xfrm>
        </p:spPr>
        <p:txBody>
          <a:bodyPr>
            <a:noAutofit/>
          </a:bodyPr>
          <a:lstStyle/>
          <a:p>
            <a:pPr lvl="0" eaLnBrk="0" fontAlgn="base" hangingPunct="0">
              <a:lnSpc>
                <a:spcPct val="150000"/>
              </a:lnSpc>
              <a:spcBef>
                <a:spcPct val="0"/>
              </a:spcBef>
              <a:spcAft>
                <a:spcPct val="0"/>
              </a:spcAft>
            </a:pPr>
            <a:r>
              <a:rPr lang="en-US" sz="2200" dirty="0"/>
              <a:t>A </a:t>
            </a:r>
            <a:r>
              <a:rPr lang="en-US" sz="2200" b="1" dirty="0"/>
              <a:t>System Design Diagram</a:t>
            </a:r>
            <a:r>
              <a:rPr lang="en-US" sz="2200" dirty="0"/>
              <a:t> in UML (Unified Modeling Language) refers to a visual representation of how the components of a system are organized and how they interact. It's a way to show the overall structure and flow within the system. For a project like "Handwriting Score," which involves an automated evaluation system for handwritten answers using OCR and NLP, various UML diagram types can be used to represent the system design effectively. Here's a brief explanation of some of the common UML diagrams:</a:t>
            </a:r>
            <a:endParaRPr lang="en-US" altLang="en-US" sz="2200" dirty="0">
              <a:latin typeface="Arial" panose="020B0604020202020204" pitchFamily="34" charset="0"/>
            </a:endParaRPr>
          </a:p>
        </p:txBody>
      </p:sp>
    </p:spTree>
    <p:extLst>
      <p:ext uri="{BB962C8B-B14F-4D97-AF65-F5344CB8AC3E}">
        <p14:creationId xmlns:p14="http://schemas.microsoft.com/office/powerpoint/2010/main" val="103737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 fill="hold"/>
                                        <p:tgtEl>
                                          <p:spTgt spid="31"/>
                                        </p:tgtEl>
                                        <p:attrNameLst>
                                          <p:attrName>ppt_x</p:attrName>
                                        </p:attrNameLst>
                                      </p:cBhvr>
                                      <p:tavLst>
                                        <p:tav tm="0">
                                          <p:val>
                                            <p:strVal val="0-#ppt_w/2"/>
                                          </p:val>
                                        </p:tav>
                                        <p:tav tm="100000">
                                          <p:val>
                                            <p:strVal val="#ppt_x"/>
                                          </p:val>
                                        </p:tav>
                                      </p:tavLst>
                                    </p:anim>
                                    <p:anim calcmode="lin" valueType="num">
                                      <p:cBhvr additive="base">
                                        <p:cTn id="12" dur="25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5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250" fill="hold"/>
                                        <p:tgtEl>
                                          <p:spTgt spid="32"/>
                                        </p:tgtEl>
                                        <p:attrNameLst>
                                          <p:attrName>ppt_x</p:attrName>
                                        </p:attrNameLst>
                                      </p:cBhvr>
                                      <p:tavLst>
                                        <p:tav tm="0">
                                          <p:val>
                                            <p:strVal val="0-#ppt_w/2"/>
                                          </p:val>
                                        </p:tav>
                                        <p:tav tm="100000">
                                          <p:val>
                                            <p:strVal val="#ppt_x"/>
                                          </p:val>
                                        </p:tav>
                                      </p:tavLst>
                                    </p:anim>
                                    <p:anim calcmode="lin" valueType="num">
                                      <p:cBhvr additive="base">
                                        <p:cTn id="16" dur="2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5089A446-B9FB-59E9-8208-C8E7BFA85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1B7738-29B9-487F-926E-24C1490A53A8}"/>
              </a:ext>
            </a:extLst>
          </p:cNvPr>
          <p:cNvSpPr txBox="1"/>
          <p:nvPr/>
        </p:nvSpPr>
        <p:spPr>
          <a:xfrm>
            <a:off x="2886280" y="629205"/>
            <a:ext cx="6587473" cy="646331"/>
          </a:xfrm>
          <a:prstGeom prst="rect">
            <a:avLst/>
          </a:prstGeom>
          <a:noFill/>
        </p:spPr>
        <p:txBody>
          <a:bodyPr wrap="square" rtlCol="0">
            <a:spAutoFit/>
          </a:bodyPr>
          <a:lstStyle/>
          <a:p>
            <a:pPr algn="ctr"/>
            <a:r>
              <a:rPr lang="en-IN" sz="3600" b="1" dirty="0">
                <a:cs typeface="Times New Roman" panose="02020603050405020304" pitchFamily="18" charset="0"/>
              </a:rPr>
              <a:t>SYSTEM ARCHITECTURE</a:t>
            </a:r>
            <a:endParaRPr lang="en-BS" sz="3600" dirty="0">
              <a:cs typeface="Times New Roman" panose="02020603050405020304" pitchFamily="18" charset="0"/>
            </a:endParaRPr>
          </a:p>
        </p:txBody>
      </p:sp>
      <p:pic>
        <p:nvPicPr>
          <p:cNvPr id="4" name="Picture 3">
            <a:extLst>
              <a:ext uri="{FF2B5EF4-FFF2-40B4-BE49-F238E27FC236}">
                <a16:creationId xmlns:a16="http://schemas.microsoft.com/office/drawing/2014/main" id="{3EE2362E-0E2D-47B9-8C3F-A0D5269CF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08" y="1624268"/>
            <a:ext cx="10089219" cy="3609464"/>
          </a:xfrm>
          <a:prstGeom prst="rect">
            <a:avLst/>
          </a:prstGeom>
          <a:ln>
            <a:solidFill>
              <a:srgbClr val="82FEFF"/>
            </a:solidFill>
          </a:ln>
        </p:spPr>
      </p:pic>
      <p:pic>
        <p:nvPicPr>
          <p:cNvPr id="7" name="Picture 6">
            <a:extLst>
              <a:ext uri="{FF2B5EF4-FFF2-40B4-BE49-F238E27FC236}">
                <a16:creationId xmlns:a16="http://schemas.microsoft.com/office/drawing/2014/main" id="{52200AF2-0AC4-4467-9DFA-6B81B1DAD7E6}"/>
              </a:ext>
            </a:extLst>
          </p:cNvPr>
          <p:cNvPicPr>
            <a:picLocks noChangeAspect="1"/>
          </p:cNvPicPr>
          <p:nvPr/>
        </p:nvPicPr>
        <p:blipFill rotWithShape="1">
          <a:blip r:embed="rId3">
            <a:extLst>
              <a:ext uri="{28A0092B-C50C-407E-A947-70E740481C1C}">
                <a14:useLocalDpi xmlns:a14="http://schemas.microsoft.com/office/drawing/2010/main" val="0"/>
              </a:ext>
            </a:extLst>
          </a:blip>
          <a:srcRect l="39551" t="70014" r="28973" b="5605"/>
          <a:stretch/>
        </p:blipFill>
        <p:spPr>
          <a:xfrm>
            <a:off x="7370619" y="4184073"/>
            <a:ext cx="3038763" cy="803564"/>
          </a:xfrm>
          <a:prstGeom prst="round2DiagRect">
            <a:avLst/>
          </a:prstGeom>
        </p:spPr>
      </p:pic>
      <p:pic>
        <p:nvPicPr>
          <p:cNvPr id="8" name="Picture 7">
            <a:extLst>
              <a:ext uri="{FF2B5EF4-FFF2-40B4-BE49-F238E27FC236}">
                <a16:creationId xmlns:a16="http://schemas.microsoft.com/office/drawing/2014/main" id="{F8AE840C-4C0C-4088-B1BE-B771D07F28B8}"/>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5621" t="72070" r="33970" b="11041"/>
          <a:stretch/>
        </p:blipFill>
        <p:spPr>
          <a:xfrm>
            <a:off x="2189017" y="3923584"/>
            <a:ext cx="8728364" cy="1143865"/>
          </a:xfrm>
          <a:prstGeom prst="rect">
            <a:avLst/>
          </a:prstGeom>
          <a:ln>
            <a:noFill/>
          </a:ln>
        </p:spPr>
      </p:pic>
    </p:spTree>
    <p:extLst>
      <p:ext uri="{BB962C8B-B14F-4D97-AF65-F5344CB8AC3E}">
        <p14:creationId xmlns:p14="http://schemas.microsoft.com/office/powerpoint/2010/main" val="145204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1771</TotalTime>
  <Words>1579</Words>
  <Application>Microsoft Office PowerPoint</Application>
  <PresentationFormat>Widescreen</PresentationFormat>
  <Paragraphs>138</Paragraphs>
  <Slides>26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Lucida Calligraphy</vt:lpstr>
      <vt:lpstr>Segoe UI Variable Small</vt:lpstr>
      <vt:lpstr>Times New Roman</vt:lpstr>
      <vt:lpstr>Tw Cen MT</vt:lpstr>
      <vt:lpstr>Wingdings</vt:lpstr>
      <vt:lpstr>Circuit</vt:lpstr>
      <vt:lpstr>WELCOME </vt:lpstr>
      <vt:lpstr>SCRIPTSENSE AI USING DEEP LEARNING </vt:lpstr>
      <vt:lpstr>Todays agenda</vt:lpstr>
      <vt:lpstr>ABSTRACT</vt:lpstr>
      <vt:lpstr>INTRODUCTION :  </vt:lpstr>
      <vt:lpstr>PowerPoint Presentation</vt:lpstr>
      <vt:lpstr> PROPOSED SYSTEM :</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REQUIREMENTS </vt:lpstr>
      <vt:lpstr>Screenshots</vt:lpstr>
      <vt:lpstr>Screenshots</vt:lpstr>
      <vt:lpstr>Screenshots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vamshikashapaka@hotmail.com</dc:creator>
  <cp:lastModifiedBy>William Mark</cp:lastModifiedBy>
  <cp:revision>197</cp:revision>
  <dcterms:created xsi:type="dcterms:W3CDTF">2025-03-16T12:32:17Z</dcterms:created>
  <dcterms:modified xsi:type="dcterms:W3CDTF">2025-04-29T05:00:19Z</dcterms:modified>
</cp:coreProperties>
</file>